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7" r:id="rId2"/>
    <p:sldId id="258" r:id="rId3"/>
    <p:sldId id="290" r:id="rId4"/>
    <p:sldId id="260" r:id="rId5"/>
    <p:sldId id="262" r:id="rId6"/>
    <p:sldId id="261" r:id="rId7"/>
    <p:sldId id="268" r:id="rId8"/>
    <p:sldId id="269" r:id="rId9"/>
    <p:sldId id="267" r:id="rId10"/>
    <p:sldId id="270" r:id="rId11"/>
    <p:sldId id="263" r:id="rId12"/>
    <p:sldId id="28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5049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D804-3B18-4870-8C50-98A0F38F643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55F3-87A9-470E-9B36-BBA9FE17F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0156-DE7F-4BFA-BB07-A30412A631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57A8-AA35-4339-ADD6-0017545AE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49C605-26AC-4976-83EB-A792FCE552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52;&#1086;&#1080;%20&#1076;&#1086;&#1082;&#1091;&#1084;&#1077;&#1085;&#1090;&#1099;\&#1040;&#1085;&#1082;&#1072;\&#1070;&#1044;&#1044;1\014.mp3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Car%20Crash_02.wav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1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457200"/>
            <a:ext cx="6172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7200" b="1" i="1" dirty="0" smtClean="0">
              <a:solidFill>
                <a:srgbClr val="00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7200" b="1" i="1" dirty="0" smtClean="0">
              <a:solidFill>
                <a:srgbClr val="00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7200" b="1" i="1" dirty="0" smtClean="0">
              <a:solidFill>
                <a:srgbClr val="00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4" name="Picture 8" descr="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6649" y="304800"/>
            <a:ext cx="1965901" cy="19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16046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20" y="4786322"/>
            <a:ext cx="2667000" cy="1447800"/>
            <a:chOff x="1218" y="1584"/>
            <a:chExt cx="4061" cy="220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0253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777 w 441"/>
                  <a:gd name="T1" fmla="*/ 7942 h 202"/>
                  <a:gd name="T2" fmla="*/ 8140 w 441"/>
                  <a:gd name="T3" fmla="*/ 6970 h 202"/>
                  <a:gd name="T4" fmla="*/ 11621 w 441"/>
                  <a:gd name="T5" fmla="*/ 405 h 202"/>
                  <a:gd name="T6" fmla="*/ 21198 w 441"/>
                  <a:gd name="T7" fmla="*/ 405 h 202"/>
                  <a:gd name="T8" fmla="*/ 27304 w 441"/>
                  <a:gd name="T9" fmla="*/ 6970 h 202"/>
                  <a:gd name="T10" fmla="*/ 35702 w 441"/>
                  <a:gd name="T11" fmla="*/ 9653 h 202"/>
                  <a:gd name="T12" fmla="*/ 35278 w 441"/>
                  <a:gd name="T13" fmla="*/ 16380 h 202"/>
                  <a:gd name="T14" fmla="*/ 1354 w 441"/>
                  <a:gd name="T15" fmla="*/ 16380 h 202"/>
                  <a:gd name="T16" fmla="*/ 1777 w 441"/>
                  <a:gd name="T17" fmla="*/ 7942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945 w 183"/>
                  <a:gd name="T1" fmla="*/ 5726 h 68"/>
                  <a:gd name="T2" fmla="*/ 8045 w 183"/>
                  <a:gd name="T3" fmla="*/ 0 h 68"/>
                  <a:gd name="T4" fmla="*/ 2744 w 183"/>
                  <a:gd name="T5" fmla="*/ 670 h 68"/>
                  <a:gd name="T6" fmla="*/ 0 w 183"/>
                  <a:gd name="T7" fmla="*/ 5726 h 68"/>
                  <a:gd name="T8" fmla="*/ 7945 w 183"/>
                  <a:gd name="T9" fmla="*/ 5726 h 68"/>
                  <a:gd name="T10" fmla="*/ 9620 w 183"/>
                  <a:gd name="T11" fmla="*/ 83 h 68"/>
                  <a:gd name="T12" fmla="*/ 9620 w 183"/>
                  <a:gd name="T13" fmla="*/ 5726 h 68"/>
                  <a:gd name="T14" fmla="*/ 17962 w 183"/>
                  <a:gd name="T15" fmla="*/ 5644 h 68"/>
                  <a:gd name="T16" fmla="*/ 12077 w 183"/>
                  <a:gd name="T17" fmla="*/ 422 h 68"/>
                  <a:gd name="T18" fmla="*/ 9620 w 183"/>
                  <a:gd name="T19" fmla="*/ 83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79 w 87"/>
                  <a:gd name="T1" fmla="*/ 68 h 81"/>
                  <a:gd name="T2" fmla="*/ 149 w 87"/>
                  <a:gd name="T3" fmla="*/ 5827 h 81"/>
                  <a:gd name="T4" fmla="*/ 79 w 87"/>
                  <a:gd name="T5" fmla="*/ 5827 h 81"/>
                  <a:gd name="T6" fmla="*/ 0 w 87"/>
                  <a:gd name="T7" fmla="*/ 68 h 81"/>
                  <a:gd name="T8" fmla="*/ 79 w 87"/>
                  <a:gd name="T9" fmla="*/ 68 h 81"/>
                  <a:gd name="T10" fmla="*/ 79 w 87"/>
                  <a:gd name="T11" fmla="*/ 5827 h 81"/>
                  <a:gd name="T12" fmla="*/ 79 w 87"/>
                  <a:gd name="T13" fmla="*/ 5827 h 81"/>
                  <a:gd name="T14" fmla="*/ 79 w 87"/>
                  <a:gd name="T15" fmla="*/ 5827 h 81"/>
                  <a:gd name="T16" fmla="*/ 79 w 87"/>
                  <a:gd name="T17" fmla="*/ 5827 h 81"/>
                  <a:gd name="T18" fmla="*/ 79 w 87"/>
                  <a:gd name="T19" fmla="*/ 5759 h 81"/>
                  <a:gd name="T20" fmla="*/ 6578 w 87"/>
                  <a:gd name="T21" fmla="*/ 5759 h 81"/>
                  <a:gd name="T22" fmla="*/ 6578 w 87"/>
                  <a:gd name="T23" fmla="*/ 5827 h 81"/>
                  <a:gd name="T24" fmla="*/ 79 w 87"/>
                  <a:gd name="T25" fmla="*/ 5827 h 81"/>
                  <a:gd name="T26" fmla="*/ 79 w 87"/>
                  <a:gd name="T27" fmla="*/ 5759 h 81"/>
                  <a:gd name="T28" fmla="*/ 6657 w 87"/>
                  <a:gd name="T29" fmla="*/ 5827 h 81"/>
                  <a:gd name="T30" fmla="*/ 6657 w 87"/>
                  <a:gd name="T31" fmla="*/ 5827 h 81"/>
                  <a:gd name="T32" fmla="*/ 6578 w 87"/>
                  <a:gd name="T33" fmla="*/ 5827 h 81"/>
                  <a:gd name="T34" fmla="*/ 6578 w 87"/>
                  <a:gd name="T35" fmla="*/ 5827 h 81"/>
                  <a:gd name="T36" fmla="*/ 6657 w 87"/>
                  <a:gd name="T37" fmla="*/ 5827 h 81"/>
                  <a:gd name="T38" fmla="*/ 6578 w 87"/>
                  <a:gd name="T39" fmla="*/ 5827 h 81"/>
                  <a:gd name="T40" fmla="*/ 6578 w 87"/>
                  <a:gd name="T41" fmla="*/ 68 h 81"/>
                  <a:gd name="T42" fmla="*/ 6657 w 87"/>
                  <a:gd name="T43" fmla="*/ 68 h 81"/>
                  <a:gd name="T44" fmla="*/ 6657 w 87"/>
                  <a:gd name="T45" fmla="*/ 5827 h 81"/>
                  <a:gd name="T46" fmla="*/ 6578 w 87"/>
                  <a:gd name="T47" fmla="*/ 5827 h 81"/>
                  <a:gd name="T48" fmla="*/ 6657 w 87"/>
                  <a:gd name="T49" fmla="*/ 68 h 81"/>
                  <a:gd name="T50" fmla="*/ 6657 w 87"/>
                  <a:gd name="T51" fmla="*/ 68 h 81"/>
                  <a:gd name="T52" fmla="*/ 6657 w 87"/>
                  <a:gd name="T53" fmla="*/ 68 h 81"/>
                  <a:gd name="T54" fmla="*/ 6657 w 87"/>
                  <a:gd name="T55" fmla="*/ 68 h 81"/>
                  <a:gd name="T56" fmla="*/ 6657 w 87"/>
                  <a:gd name="T57" fmla="*/ 144 h 81"/>
                  <a:gd name="T58" fmla="*/ 79 w 87"/>
                  <a:gd name="T59" fmla="*/ 68 h 81"/>
                  <a:gd name="T60" fmla="*/ 79 w 87"/>
                  <a:gd name="T61" fmla="*/ 0 h 81"/>
                  <a:gd name="T62" fmla="*/ 6657 w 87"/>
                  <a:gd name="T63" fmla="*/ 68 h 81"/>
                  <a:gd name="T64" fmla="*/ 6657 w 87"/>
                  <a:gd name="T65" fmla="*/ 144 h 81"/>
                  <a:gd name="T66" fmla="*/ 0 w 87"/>
                  <a:gd name="T67" fmla="*/ 68 h 81"/>
                  <a:gd name="T68" fmla="*/ 0 w 87"/>
                  <a:gd name="T69" fmla="*/ 0 h 81"/>
                  <a:gd name="T70" fmla="*/ 79 w 87"/>
                  <a:gd name="T71" fmla="*/ 0 h 81"/>
                  <a:gd name="T72" fmla="*/ 79 w 87"/>
                  <a:gd name="T73" fmla="*/ 68 h 81"/>
                  <a:gd name="T74" fmla="*/ 0 w 87"/>
                  <a:gd name="T75" fmla="*/ 68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6127 w 81"/>
                  <a:gd name="T1" fmla="*/ 0 h 80"/>
                  <a:gd name="T2" fmla="*/ 6206 w 81"/>
                  <a:gd name="T3" fmla="*/ 5746 h 80"/>
                  <a:gd name="T4" fmla="*/ 6127 w 81"/>
                  <a:gd name="T5" fmla="*/ 0 h 80"/>
                  <a:gd name="T6" fmla="*/ 6206 w 81"/>
                  <a:gd name="T7" fmla="*/ 0 h 80"/>
                  <a:gd name="T8" fmla="*/ 6127 w 81"/>
                  <a:gd name="T9" fmla="*/ 68 h 80"/>
                  <a:gd name="T10" fmla="*/ 79 w 81"/>
                  <a:gd name="T11" fmla="*/ 0 h 80"/>
                  <a:gd name="T12" fmla="*/ 6127 w 81"/>
                  <a:gd name="T13" fmla="*/ 68 h 80"/>
                  <a:gd name="T14" fmla="*/ 0 w 81"/>
                  <a:gd name="T15" fmla="*/ 0 h 80"/>
                  <a:gd name="T16" fmla="*/ 79 w 81"/>
                  <a:gd name="T17" fmla="*/ 0 h 80"/>
                  <a:gd name="T18" fmla="*/ 79 w 81"/>
                  <a:gd name="T19" fmla="*/ 0 h 80"/>
                  <a:gd name="T20" fmla="*/ 0 w 81"/>
                  <a:gd name="T21" fmla="*/ 3449 h 80"/>
                  <a:gd name="T22" fmla="*/ 79 w 81"/>
                  <a:gd name="T23" fmla="*/ 0 h 80"/>
                  <a:gd name="T24" fmla="*/ 0 w 81"/>
                  <a:gd name="T25" fmla="*/ 3449 h 80"/>
                  <a:gd name="T26" fmla="*/ 79 w 81"/>
                  <a:gd name="T27" fmla="*/ 3449 h 80"/>
                  <a:gd name="T28" fmla="*/ 79 w 81"/>
                  <a:gd name="T29" fmla="*/ 3373 h 80"/>
                  <a:gd name="T30" fmla="*/ 79 w 81"/>
                  <a:gd name="T31" fmla="*/ 3517 h 80"/>
                  <a:gd name="T32" fmla="*/ 79 w 81"/>
                  <a:gd name="T33" fmla="*/ 3373 h 80"/>
                  <a:gd name="T34" fmla="*/ 79 w 81"/>
                  <a:gd name="T35" fmla="*/ 3373 h 80"/>
                  <a:gd name="T36" fmla="*/ 79 w 81"/>
                  <a:gd name="T37" fmla="*/ 3373 h 80"/>
                  <a:gd name="T38" fmla="*/ 770 w 81"/>
                  <a:gd name="T39" fmla="*/ 3517 h 80"/>
                  <a:gd name="T40" fmla="*/ 79 w 81"/>
                  <a:gd name="T41" fmla="*/ 3517 h 80"/>
                  <a:gd name="T42" fmla="*/ 770 w 81"/>
                  <a:gd name="T43" fmla="*/ 3517 h 80"/>
                  <a:gd name="T44" fmla="*/ 1304 w 81"/>
                  <a:gd name="T45" fmla="*/ 3737 h 80"/>
                  <a:gd name="T46" fmla="*/ 770 w 81"/>
                  <a:gd name="T47" fmla="*/ 3517 h 80"/>
                  <a:gd name="T48" fmla="*/ 3676 w 81"/>
                  <a:gd name="T49" fmla="*/ 5746 h 80"/>
                  <a:gd name="T50" fmla="*/ 1304 w 81"/>
                  <a:gd name="T51" fmla="*/ 3737 h 80"/>
                  <a:gd name="T52" fmla="*/ 3598 w 81"/>
                  <a:gd name="T53" fmla="*/ 5746 h 80"/>
                  <a:gd name="T54" fmla="*/ 3598 w 81"/>
                  <a:gd name="T55" fmla="*/ 5746 h 80"/>
                  <a:gd name="T56" fmla="*/ 3598 w 81"/>
                  <a:gd name="T57" fmla="*/ 5678 h 80"/>
                  <a:gd name="T58" fmla="*/ 6206 w 81"/>
                  <a:gd name="T59" fmla="*/ 5746 h 80"/>
                  <a:gd name="T60" fmla="*/ 3598 w 81"/>
                  <a:gd name="T61" fmla="*/ 5678 h 80"/>
                  <a:gd name="T62" fmla="*/ 6206 w 81"/>
                  <a:gd name="T63" fmla="*/ 5746 h 80"/>
                  <a:gd name="T64" fmla="*/ 6206 w 81"/>
                  <a:gd name="T65" fmla="*/ 5746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0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2163 w 10"/>
                  <a:gd name="T1" fmla="*/ 3130 h 19"/>
                  <a:gd name="T2" fmla="*/ 0 w 10"/>
                  <a:gd name="T3" fmla="*/ 0 h 19"/>
                  <a:gd name="T4" fmla="*/ 4326 w 10"/>
                  <a:gd name="T5" fmla="*/ 4067 h 19"/>
                  <a:gd name="T6" fmla="*/ 3890 w 10"/>
                  <a:gd name="T7" fmla="*/ 5942 h 19"/>
                  <a:gd name="T8" fmla="*/ 2163 w 10"/>
                  <a:gd name="T9" fmla="*/ 313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95 w 10"/>
                  <a:gd name="T1" fmla="*/ 1021 h 19"/>
                  <a:gd name="T2" fmla="*/ 980 w 10"/>
                  <a:gd name="T3" fmla="*/ 0 h 19"/>
                  <a:gd name="T4" fmla="*/ 0 w 10"/>
                  <a:gd name="T5" fmla="*/ 1324 h 19"/>
                  <a:gd name="T6" fmla="*/ 198 w 10"/>
                  <a:gd name="T7" fmla="*/ 1940 h 19"/>
                  <a:gd name="T8" fmla="*/ 495 w 10"/>
                  <a:gd name="T9" fmla="*/ 102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51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4" name="Picture 24" descr="j02129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15600" y="2057400"/>
            <a:ext cx="2287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14744" y="5643578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Классный руководитель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Рита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Владимеровна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ru-RU" dirty="0" smtClean="0">
                <a:solidFill>
                  <a:srgbClr val="0070C0"/>
                </a:solidFill>
              </a:rPr>
              <a:t>ОТРЯД ЮИД  </a:t>
            </a:r>
            <a:r>
              <a:rPr lang="ru-RU" dirty="0" smtClean="0">
                <a:solidFill>
                  <a:srgbClr val="0070C0"/>
                </a:solidFill>
              </a:rPr>
              <a:t>7  </a:t>
            </a:r>
            <a:r>
              <a:rPr lang="ru-RU" dirty="0" smtClean="0">
                <a:solidFill>
                  <a:srgbClr val="0070C0"/>
                </a:solidFill>
              </a:rPr>
              <a:t>КЛАССА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 descr="H:\CIMG198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0892" y="1142984"/>
            <a:ext cx="6441570" cy="4286279"/>
          </a:xfrm>
          <a:prstGeom prst="rect">
            <a:avLst/>
          </a:prstGeom>
          <a:noFill/>
        </p:spPr>
      </p:pic>
    </p:spTree>
  </p:cSld>
  <p:clrMapOvr>
    <a:masterClrMapping/>
  </p:clrMapOvr>
  <p:transition advTm="1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j02363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1"/>
            <a:ext cx="2777908" cy="3429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3786190"/>
            <a:ext cx="6572296" cy="2664385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215"/>
              </a:avLst>
            </a:prstTxWarp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работаем в отряде,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 ПДД мы все дружны.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Наши рейды и беседы,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Знаем точно – всем нужны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 flipH="1">
            <a:off x="228600" y="457200"/>
            <a:ext cx="7086600" cy="2438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Кодекс дорожный – Закон ПДД</a:t>
            </a:r>
            <a:b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Все мы усвоили ясно.</a:t>
            </a:r>
            <a:r>
              <a:rPr lang="ru-RU" cap="none" dirty="0" smtClean="0">
                <a:effectLst/>
                <a:latin typeface="Arial" charset="0"/>
              </a:rPr>
              <a:t/>
            </a:r>
            <a:br>
              <a:rPr lang="ru-RU" cap="none" dirty="0" smtClean="0">
                <a:effectLst/>
                <a:latin typeface="Arial" charset="0"/>
              </a:rPr>
            </a:br>
            <a:endParaRPr lang="ru-RU" cap="none" dirty="0" smtClean="0">
              <a:effectLst/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Arial" charset="0"/>
              </a:rPr>
              <a:t>                           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В школе нет ДТП,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                           С юбилеем ГИБДД!!!</a:t>
            </a:r>
            <a:endParaRPr lang="ru-RU" b="1" dirty="0" smtClean="0">
              <a:latin typeface="Arial" charset="0"/>
            </a:endParaRPr>
          </a:p>
        </p:txBody>
      </p:sp>
      <p:pic>
        <p:nvPicPr>
          <p:cNvPr id="33798" name="Picture 6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5818">
            <a:off x="6485283" y="1826373"/>
            <a:ext cx="1031875" cy="1389063"/>
          </a:xfrm>
          <a:prstGeom prst="rect">
            <a:avLst/>
          </a:prstGeom>
          <a:noFill/>
        </p:spPr>
      </p:pic>
      <p:sp>
        <p:nvSpPr>
          <p:cNvPr id="33803" name="Oval 11" descr="RDR5CACOYZ3LCA1BAWG0CAA9QM5FCAI6AFIRCAUFX81QCA2B9RE7CA4M4MEPCA291OCRCAYSOM8KCAQ23PVECAY2CN1QCAGV9YT0CA0ZFZ99CA9MVB8ECAAT1290CAH20FV4CAFXO3IDCAI3IQOHCA1BAF2I"/>
          <p:cNvSpPr>
            <a:spLocks noChangeArrowheads="1"/>
          </p:cNvSpPr>
          <p:nvPr/>
        </p:nvSpPr>
        <p:spPr bwMode="auto">
          <a:xfrm>
            <a:off x="304800" y="2667000"/>
            <a:ext cx="2057400" cy="2514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06" name="Picture 14" descr="j02952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334000"/>
            <a:ext cx="1371600" cy="914400"/>
          </a:xfrm>
          <a:prstGeom prst="rect">
            <a:avLst/>
          </a:prstGeom>
          <a:noFill/>
        </p:spPr>
      </p:pic>
    </p:spTree>
  </p:cSld>
  <p:clrMapOvr>
    <a:masterClrMapping/>
  </p:clrMapOvr>
  <p:transition advTm="1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adim\Рабочий стол\Фото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77838"/>
            <a:ext cx="7900987" cy="59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57158" y="1500174"/>
            <a:ext cx="78486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До скорых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0033CC"/>
                </a:solidFill>
                <a:latin typeface="Monotype Corsiva" pitchFamily="66" charset="0"/>
              </a:rPr>
              <a:t>Цели отряда: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пропаганда правил дорожного движения среди учащихся;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 предупреждение детского дорожно-транспортного травматизма;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 проверка и закрепление навыков безопасного поведения детей на улицах.</a:t>
            </a:r>
          </a:p>
        </p:txBody>
      </p:sp>
      <p:pic>
        <p:nvPicPr>
          <p:cNvPr id="4100" name="Picture 4" descr="259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476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80063" cy="428628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80063" cy="428628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480063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символика отряда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Наша </a:t>
            </a:r>
            <a:r>
              <a:rPr lang="ru-RU" b="1" dirty="0" err="1" smtClean="0">
                <a:solidFill>
                  <a:schemeClr val="tx1"/>
                </a:solidFill>
              </a:rPr>
              <a:t>речевка</a:t>
            </a:r>
            <a:r>
              <a:rPr lang="ru-RU" b="1" dirty="0" smtClean="0">
                <a:solidFill>
                  <a:schemeClr val="tx1"/>
                </a:solidFill>
              </a:rPr>
              <a:t> 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-Раз, два!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-Три, четыре!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-Три, четыре!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-Раз, два!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-Кто шагает дружно в ряд?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-Это мы- ЮИД отряд!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ПДД мы изучаем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ребятам объясняем,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 такое переход,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Знать что должен пешеход.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 знаньям всех мы призываем,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Никогда не унываем! 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Наш девиз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Мы светим ночью,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Светим днем,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Мы никогда не подведем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Символика отряда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Форма члена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jn</a:t>
            </a:r>
            <a:r>
              <a:rPr lang="ru-RU" sz="2400" b="1" dirty="0" smtClean="0">
                <a:solidFill>
                  <a:srgbClr val="FF3300"/>
                </a:solidFill>
              </a:rPr>
              <a:t>отряда </a:t>
            </a:r>
            <a:r>
              <a:rPr lang="en-US" sz="2400" b="1" dirty="0" err="1" smtClean="0">
                <a:solidFill>
                  <a:srgbClr val="FF3300"/>
                </a:solidFill>
              </a:rPr>
              <a:t>jjn</a:t>
            </a:r>
            <a:endParaRPr lang="ru-RU" sz="2400" b="1" dirty="0" smtClean="0">
              <a:solidFill>
                <a:srgbClr val="FF33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Эмблема </a:t>
            </a:r>
          </a:p>
        </p:txBody>
      </p:sp>
      <p:pic>
        <p:nvPicPr>
          <p:cNvPr id="22537" name="Picture 9" descr="259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412875"/>
            <a:ext cx="19431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786182" y="908050"/>
            <a:ext cx="157798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Песня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720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 мотив Песенки про медведей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Где-то на белом свете городок стоит, </a:t>
            </a:r>
            <a:br>
              <a:rPr lang="ru-RU" dirty="0" smtClean="0"/>
            </a:br>
            <a:r>
              <a:rPr lang="ru-RU" dirty="0" smtClean="0"/>
              <a:t>Скоро все дороги транспорт заполонит,</a:t>
            </a:r>
            <a:br>
              <a:rPr lang="ru-RU" dirty="0" smtClean="0"/>
            </a:br>
            <a:r>
              <a:rPr lang="ru-RU" dirty="0" smtClean="0"/>
              <a:t>Только ты не бойся, не переживай, </a:t>
            </a:r>
            <a:br>
              <a:rPr lang="ru-RU" dirty="0" smtClean="0"/>
            </a:br>
            <a:r>
              <a:rPr lang="ru-RU" dirty="0" smtClean="0"/>
              <a:t>Правила дорожные с нами изучай! </a:t>
            </a:r>
            <a:br>
              <a:rPr lang="ru-RU" dirty="0" smtClean="0"/>
            </a:br>
            <a:r>
              <a:rPr lang="ru-RU" dirty="0" err="1" smtClean="0"/>
              <a:t>Ля-ля-ля-ля-ля</a:t>
            </a:r>
            <a:r>
              <a:rPr lang="ru-RU" dirty="0" smtClean="0"/>
              <a:t>! Наш отряд ЮИД с тобой! -2 р.</a:t>
            </a:r>
            <a:br>
              <a:rPr lang="ru-RU" dirty="0" smtClean="0"/>
            </a:br>
            <a:r>
              <a:rPr lang="ru-RU" dirty="0" smtClean="0"/>
              <a:t>Если ты будешь правила строго соблюдать,</a:t>
            </a:r>
          </a:p>
          <a:p>
            <a:r>
              <a:rPr lang="ru-RU" dirty="0" smtClean="0"/>
              <a:t>Будет тебе по свету весело шагать,</a:t>
            </a:r>
          </a:p>
          <a:p>
            <a:r>
              <a:rPr lang="ru-RU" dirty="0" smtClean="0"/>
              <a:t>Будешь ты осторожен, знаниями ты богат,</a:t>
            </a:r>
          </a:p>
          <a:p>
            <a:r>
              <a:rPr lang="ru-RU" dirty="0" smtClean="0"/>
              <a:t>Правила дорожные надо изучать!</a:t>
            </a:r>
          </a:p>
          <a:p>
            <a:r>
              <a:rPr lang="ru-RU" dirty="0" smtClean="0"/>
              <a:t>Ля- </a:t>
            </a:r>
            <a:r>
              <a:rPr lang="ru-RU" dirty="0" err="1" smtClean="0"/>
              <a:t>ля-ля-ля-ля!Наш</a:t>
            </a:r>
            <a:r>
              <a:rPr lang="ru-RU" dirty="0" smtClean="0"/>
              <a:t> отряд ЮИД с тобой!- 2р.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0" y="2057400"/>
            <a:ext cx="9144000" cy="167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endParaRPr lang="ru-RU" sz="400" b="1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4000" b="1"/>
              <a:t>АГИТБРИГАДА</a:t>
            </a:r>
          </a:p>
          <a:p>
            <a:pPr algn="ctr" eaLnBrk="0" hangingPunct="0"/>
            <a:endParaRPr lang="ru-RU" sz="1000" b="1"/>
          </a:p>
          <a:p>
            <a:pPr algn="ctr" eaLnBrk="0" hangingPunct="0"/>
            <a:r>
              <a:rPr lang="ru-RU" sz="2800" b="1"/>
              <a:t>ЮНЫХ ИНСПЕКТОРОВ ДОРОЖНОГО ДВИЖЕНИЯ</a:t>
            </a:r>
            <a:r>
              <a:rPr lang="ru-RU" sz="2800" b="1">
                <a:solidFill>
                  <a:srgbClr val="000099"/>
                </a:solidFill>
              </a:rPr>
              <a:t> </a:t>
            </a:r>
          </a:p>
          <a:p>
            <a:pPr algn="ctr" eaLnBrk="0" hangingPunct="0"/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9952" name="Picture 1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1219200" cy="1295400"/>
          </a:xfrm>
          <a:prstGeom prst="rect">
            <a:avLst/>
          </a:prstGeom>
          <a:noFill/>
        </p:spPr>
      </p:pic>
      <p:pic>
        <p:nvPicPr>
          <p:cNvPr id="39953" name="Picture 1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</p:spPr>
      </p:pic>
      <p:pic>
        <p:nvPicPr>
          <p:cNvPr id="39954" name="Picture 1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733800"/>
            <a:ext cx="1428750" cy="17907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715016"/>
            <a:ext cx="86868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Ударим агитбригадой 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разгильдяйству на дорогах: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428875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049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04963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5500726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24" y="535782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наш ЮИД?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о чем он говорит?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срочно показать!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срочно рассказать!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Школа\Рабочий стол\ЮИД\ЮИД\ЮИД 1\Cartoo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3007"/>
            <a:ext cx="2290765" cy="43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Пользователь\Мои документы\Скачать бесплатно gif-анимированные картинки_files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52564" cy="1452564"/>
          </a:xfrm>
          <a:prstGeom prst="rect">
            <a:avLst/>
          </a:prstGeom>
          <a:noFill/>
        </p:spPr>
      </p:pic>
      <p:pic>
        <p:nvPicPr>
          <p:cNvPr id="7" name="Car Crash_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pic>
        <p:nvPicPr>
          <p:cNvPr id="11" name="Picture 5" descr="j028363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844" y="2000240"/>
            <a:ext cx="2232025" cy="2808288"/>
          </a:xfrm>
          <a:prstGeom prst="rect">
            <a:avLst/>
          </a:prstGeom>
          <a:noFill/>
        </p:spPr>
      </p:pic>
      <p:pic>
        <p:nvPicPr>
          <p:cNvPr id="13" name="Picture 6" descr="j02836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7875" y="2285992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00166" y="1857364"/>
            <a:ext cx="58579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07746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Если хочешь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Долго жить,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Надо правила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46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46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e0d2ec5cd23a33e1bbbf10375c3cc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643050"/>
            <a:ext cx="1981200" cy="1257300"/>
          </a:xfrm>
          <a:prstGeom prst="rect">
            <a:avLst/>
          </a:prstGeom>
          <a:noFill/>
        </p:spPr>
      </p:pic>
      <p:pic>
        <p:nvPicPr>
          <p:cNvPr id="4" name="Picture 8" descr="TRAFFIC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89"/>
            <a:ext cx="1775745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aby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32" y="714356"/>
            <a:ext cx="16119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6357982" cy="1998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Соблюдай закон,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Жизнь не ставь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кон!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 showWhenStopped="0">
                <p:cTn id="1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6-6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rgbClr val="FF0000"/>
      </a:lt1>
      <a:dk2>
        <a:srgbClr val="FF0000"/>
      </a:dk2>
      <a:lt2>
        <a:srgbClr val="FF00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FF0000"/>
      </a:accent6>
      <a:hlink>
        <a:srgbClr val="AD1F1F"/>
      </a:hlink>
      <a:folHlink>
        <a:srgbClr val="FF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155</Words>
  <Application>Microsoft Office PowerPoint</Application>
  <PresentationFormat>Экран (4:3)</PresentationFormat>
  <Paragraphs>57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  ОТРЯД ЮИД  7  КЛАССА</vt:lpstr>
      <vt:lpstr>Цели отряда:</vt:lpstr>
      <vt:lpstr>символика отряда</vt:lpstr>
      <vt:lpstr>Символика отряда</vt:lpstr>
      <vt:lpstr>Слайд 5</vt:lpstr>
      <vt:lpstr>Слайд 6</vt:lpstr>
      <vt:lpstr>Слайд 7</vt:lpstr>
      <vt:lpstr>Слайд 8</vt:lpstr>
      <vt:lpstr>Слайд 9</vt:lpstr>
      <vt:lpstr>Слайд 10</vt:lpstr>
      <vt:lpstr>Кодекс дорожный – Закон ПДД Все мы усвоили ясно. </vt:lpstr>
      <vt:lpstr>Слайд 12</vt:lpstr>
      <vt:lpstr>Слайд 13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Direckor</cp:lastModifiedBy>
  <cp:revision>152</cp:revision>
  <dcterms:created xsi:type="dcterms:W3CDTF">2011-04-21T15:53:52Z</dcterms:created>
  <dcterms:modified xsi:type="dcterms:W3CDTF">2015-01-21T06:55:37Z</dcterms:modified>
</cp:coreProperties>
</file>