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0" d="100"/>
          <a:sy n="40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176" y="990600"/>
            <a:ext cx="787433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 </a:t>
            </a:r>
          </a:p>
          <a:p>
            <a:pPr algn="ctr"/>
            <a:r>
              <a:rPr lang="ru-RU" sz="7200" b="1" dirty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b="1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оспитание</a:t>
            </a:r>
          </a:p>
          <a:p>
            <a:pPr algn="ctr"/>
            <a:r>
              <a:rPr lang="ru-RU" sz="6600" b="1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нарушением</a:t>
            </a:r>
          </a:p>
          <a:p>
            <a:pPr algn="ctr"/>
            <a:r>
              <a:rPr lang="ru-RU" sz="6600" b="1" dirty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ln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луха.</a:t>
            </a:r>
            <a:endParaRPr lang="ru-RU" sz="6600" b="1" dirty="0">
              <a:ln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7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1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844115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«Рыбе – вода, птице – воздух, </a:t>
            </a:r>
            <a:b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зверю – лес, степи, горы.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 человеку нужна Родина. </a:t>
            </a:r>
            <a:b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охранять природу – </a:t>
            </a:r>
            <a:b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 охранять Родину».</a:t>
            </a:r>
            <a:b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М.М. Пришвин </a:t>
            </a:r>
            <a:endParaRPr lang="ru-RU" sz="4800" b="1" dirty="0">
              <a:ln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3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3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8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8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16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Сергеевна</dc:creator>
  <cp:lastModifiedBy>Image&amp;Matros ®</cp:lastModifiedBy>
  <cp:revision>8</cp:revision>
  <dcterms:created xsi:type="dcterms:W3CDTF">2014-12-18T12:29:37Z</dcterms:created>
  <dcterms:modified xsi:type="dcterms:W3CDTF">2015-01-26T14:04:18Z</dcterms:modified>
</cp:coreProperties>
</file>