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27.09.2014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6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27.09.2014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5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27.09.2014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2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27.09.2014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2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27.09.2014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37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27.09.2014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6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27.09.2014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27.09.2014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9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27.09.2014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168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27.09.2014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1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27.09.2014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42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27.09.2014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2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612577" y="-171400"/>
            <a:ext cx="9693875" cy="25649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</a:t>
            </a:r>
            <a:b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среднего профессионального образования Республики Хакасия</a:t>
            </a:r>
            <a:b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«Техникум коммунального хозяйства и сервиса»</a:t>
            </a:r>
            <a:b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Абакан</a:t>
            </a:r>
            <a:r>
              <a:rPr lang="ru-RU" sz="2400" b="1" dirty="0" smtClean="0">
                <a:solidFill>
                  <a:prstClr val="black"/>
                </a:solidFill>
              </a:rPr>
              <a:t/>
            </a:r>
            <a:br>
              <a:rPr lang="ru-RU" sz="2400" b="1" dirty="0" smtClean="0">
                <a:solidFill>
                  <a:prstClr val="black"/>
                </a:solidFill>
              </a:rPr>
            </a:br>
            <a:r>
              <a:rPr lang="ru-RU" b="1" dirty="0" smtClean="0">
                <a:solidFill>
                  <a:prstClr val="black"/>
                </a:solidFill>
              </a:rPr>
              <a:t>  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4946475"/>
            <a:ext cx="3240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Выполнил: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Хананов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О.В. Группа:СД-11</a:t>
            </a: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Проверил: мастер п/о Иванов С.Н.</a:t>
            </a:r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396752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шипов 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http://remont.townevolution.ru/books/item/f00/s00/z0000005/pic/00004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remont.townevolution.ru/books/item/f00/s00/z0000005/pic/000046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3162"/>
            <a:ext cx="4392488" cy="336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0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ru-RU" dirty="0"/>
              <a:t>9</a:t>
            </a:r>
            <a:r>
              <a:rPr lang="ru-RU" dirty="0" smtClean="0"/>
              <a:t>. Дайте название шипа.</a:t>
            </a:r>
            <a:endParaRPr lang="ru-RU" dirty="0"/>
          </a:p>
        </p:txBody>
      </p:sp>
      <p:pic>
        <p:nvPicPr>
          <p:cNvPr id="78" name="Picture 2" descr="C:\Users\данил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2419003" cy="34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3" descr="C:\Users\данил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254" y="1442225"/>
            <a:ext cx="5705921" cy="543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Группа 78"/>
          <p:cNvGrpSpPr/>
          <p:nvPr/>
        </p:nvGrpSpPr>
        <p:grpSpPr>
          <a:xfrm>
            <a:off x="3443401" y="4092951"/>
            <a:ext cx="1920687" cy="369762"/>
            <a:chOff x="3443401" y="4092951"/>
            <a:chExt cx="1920687" cy="369762"/>
          </a:xfrm>
        </p:grpSpPr>
        <p:sp>
          <p:nvSpPr>
            <p:cNvPr id="80" name="TextBox 79"/>
            <p:cNvSpPr txBox="1"/>
            <p:nvPr/>
          </p:nvSpPr>
          <p:spPr>
            <a:xfrm>
              <a:off x="3443401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Г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743908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Н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053812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Е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403845" y="409295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З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004048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716016" y="409295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Д</a:t>
              </a: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4644008" y="3491716"/>
            <a:ext cx="3472674" cy="378624"/>
            <a:chOff x="4644008" y="3491716"/>
            <a:chExt cx="3472674" cy="378624"/>
          </a:xfrm>
        </p:grpSpPr>
        <p:sp>
          <p:nvSpPr>
            <p:cNvPr id="87" name="TextBox 86"/>
            <p:cNvSpPr txBox="1"/>
            <p:nvPr/>
          </p:nvSpPr>
          <p:spPr>
            <a:xfrm>
              <a:off x="4644008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П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275790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Л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607546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У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949796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П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228184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588224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Т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925977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Е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203716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М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508038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812360" y="3491716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К</a:t>
              </a: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5004048" y="2924944"/>
            <a:ext cx="360040" cy="3676892"/>
            <a:chOff x="5004048" y="2924944"/>
            <a:chExt cx="360040" cy="3676892"/>
          </a:xfrm>
        </p:grpSpPr>
        <p:sp>
          <p:nvSpPr>
            <p:cNvPr id="98" name="TextBox 97"/>
            <p:cNvSpPr txBox="1"/>
            <p:nvPr/>
          </p:nvSpPr>
          <p:spPr>
            <a:xfrm>
              <a:off x="5004048" y="292494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М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004048" y="32129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Н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004048" y="349171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О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004048" y="379036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Г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004048" y="436510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К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004048" y="468843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Р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004048" y="50131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А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004048" y="530120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Т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004048" y="558924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Н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004048" y="587727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Ы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004048" y="623250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Й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5580112" y="2626306"/>
            <a:ext cx="432048" cy="2469034"/>
            <a:chOff x="5580112" y="2626306"/>
            <a:chExt cx="432048" cy="2469034"/>
          </a:xfrm>
        </p:grpSpPr>
        <p:sp>
          <p:nvSpPr>
            <p:cNvPr id="110" name="TextBox 109"/>
            <p:cNvSpPr txBox="1"/>
            <p:nvPr/>
          </p:nvSpPr>
          <p:spPr>
            <a:xfrm>
              <a:off x="5652120" y="262630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П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652120" y="292494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Р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580112" y="3848539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Ш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607546" y="4159699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И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607546" y="4442969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Н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607546" y="472600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А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652120" y="32129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6250938" y="2915222"/>
            <a:ext cx="2274876" cy="379054"/>
            <a:chOff x="6250938" y="2915222"/>
            <a:chExt cx="2274876" cy="379054"/>
          </a:xfrm>
        </p:grpSpPr>
        <p:sp>
          <p:nvSpPr>
            <p:cNvPr id="118" name="TextBox 117"/>
            <p:cNvSpPr txBox="1"/>
            <p:nvPr/>
          </p:nvSpPr>
          <p:spPr>
            <a:xfrm>
              <a:off x="6250938" y="2924944"/>
              <a:ext cx="35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Д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586671" y="2915652"/>
              <a:ext cx="35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В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876256" y="2915652"/>
              <a:ext cx="35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236296" y="2924944"/>
              <a:ext cx="35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Й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812360" y="2924944"/>
              <a:ext cx="35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8172400" y="2924944"/>
              <a:ext cx="35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Й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508038" y="291522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Н</a:t>
              </a:r>
            </a:p>
          </p:txBody>
        </p:sp>
      </p:grpSp>
      <p:grpSp>
        <p:nvGrpSpPr>
          <p:cNvPr id="125" name="Группа 124"/>
          <p:cNvGrpSpPr/>
          <p:nvPr/>
        </p:nvGrpSpPr>
        <p:grpSpPr>
          <a:xfrm>
            <a:off x="8165774" y="1412776"/>
            <a:ext cx="312794" cy="1582862"/>
            <a:chOff x="8165774" y="1412776"/>
            <a:chExt cx="312794" cy="1582862"/>
          </a:xfrm>
        </p:grpSpPr>
        <p:sp>
          <p:nvSpPr>
            <p:cNvPr id="126" name="TextBox 125"/>
            <p:cNvSpPr txBox="1"/>
            <p:nvPr/>
          </p:nvSpPr>
          <p:spPr>
            <a:xfrm>
              <a:off x="8165774" y="1700808"/>
              <a:ext cx="30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Л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8172400" y="2287942"/>
              <a:ext cx="30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Х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8172400" y="2626306"/>
              <a:ext cx="30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172400" y="1412776"/>
              <a:ext cx="30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Г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8176726" y="1991016"/>
              <a:ext cx="30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У</a:t>
              </a:r>
            </a:p>
          </p:txBody>
        </p:sp>
      </p:grpSp>
      <p:grpSp>
        <p:nvGrpSpPr>
          <p:cNvPr id="131" name="Группа 130"/>
          <p:cNvGrpSpPr/>
          <p:nvPr/>
        </p:nvGrpSpPr>
        <p:grpSpPr>
          <a:xfrm>
            <a:off x="6876256" y="2626306"/>
            <a:ext cx="381135" cy="2108130"/>
            <a:chOff x="6876256" y="2626306"/>
            <a:chExt cx="381135" cy="2108130"/>
          </a:xfrm>
        </p:grpSpPr>
        <p:sp>
          <p:nvSpPr>
            <p:cNvPr id="132" name="TextBox 131"/>
            <p:cNvSpPr txBox="1"/>
            <p:nvPr/>
          </p:nvSpPr>
          <p:spPr>
            <a:xfrm>
              <a:off x="6876256" y="262630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П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892546" y="32129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Т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897351" y="379036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М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6897351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О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897351" y="436510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К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7" name="Группа 136"/>
          <p:cNvGrpSpPr/>
          <p:nvPr/>
        </p:nvGrpSpPr>
        <p:grpSpPr>
          <a:xfrm>
            <a:off x="6228184" y="3820108"/>
            <a:ext cx="385974" cy="2493668"/>
            <a:chOff x="6228184" y="3820108"/>
            <a:chExt cx="385974" cy="2493668"/>
          </a:xfrm>
        </p:grpSpPr>
        <p:sp>
          <p:nvSpPr>
            <p:cNvPr id="138" name="TextBox 137"/>
            <p:cNvSpPr txBox="1"/>
            <p:nvPr/>
          </p:nvSpPr>
          <p:spPr>
            <a:xfrm>
              <a:off x="6243865" y="382010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Д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6228184" y="442782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Н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6254118" y="50131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Р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228184" y="5309335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Н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6254118" y="567054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Ы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228184" y="594444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Й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6249189" y="4127433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И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243865" y="472600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А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7175857" y="4427820"/>
            <a:ext cx="1932647" cy="369332"/>
            <a:chOff x="7175857" y="4427820"/>
            <a:chExt cx="1932647" cy="369332"/>
          </a:xfrm>
        </p:grpSpPr>
        <p:sp>
          <p:nvSpPr>
            <p:cNvPr id="148" name="TextBox 147"/>
            <p:cNvSpPr txBox="1"/>
            <p:nvPr/>
          </p:nvSpPr>
          <p:spPr>
            <a:xfrm>
              <a:off x="7175857" y="442782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Р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7524328" y="442782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У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7812360" y="442782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Г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8172400" y="442782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Л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8460432" y="442782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Ы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8748464" y="442782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Й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056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ru-RU" dirty="0" smtClean="0"/>
              <a:t>10. </a:t>
            </a:r>
            <a:r>
              <a:rPr lang="ru-RU" smtClean="0"/>
              <a:t>Дайте </a:t>
            </a:r>
            <a:r>
              <a:rPr lang="ru-RU" dirty="0" smtClean="0"/>
              <a:t>название шипа.</a:t>
            </a:r>
            <a:endParaRPr lang="ru-RU" dirty="0"/>
          </a:p>
        </p:txBody>
      </p:sp>
      <p:pic>
        <p:nvPicPr>
          <p:cNvPr id="82" name="Picture 2" descr="C:\Users\данил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0" y="2974859"/>
            <a:ext cx="2574032" cy="298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3" descr="C:\Users\данил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254" y="1442225"/>
            <a:ext cx="5705921" cy="543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Группа 83"/>
          <p:cNvGrpSpPr/>
          <p:nvPr/>
        </p:nvGrpSpPr>
        <p:grpSpPr>
          <a:xfrm>
            <a:off x="3443401" y="4092951"/>
            <a:ext cx="1920687" cy="369762"/>
            <a:chOff x="3443401" y="4092951"/>
            <a:chExt cx="1920687" cy="369762"/>
          </a:xfrm>
        </p:grpSpPr>
        <p:sp>
          <p:nvSpPr>
            <p:cNvPr id="85" name="TextBox 84"/>
            <p:cNvSpPr txBox="1"/>
            <p:nvPr/>
          </p:nvSpPr>
          <p:spPr>
            <a:xfrm>
              <a:off x="3443401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Г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743908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Н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053812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Е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403845" y="409295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З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004048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716016" y="409295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Д</a:t>
              </a: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5580112" y="2626306"/>
            <a:ext cx="432048" cy="2469034"/>
            <a:chOff x="5580112" y="2626306"/>
            <a:chExt cx="432048" cy="2469034"/>
          </a:xfrm>
        </p:grpSpPr>
        <p:sp>
          <p:nvSpPr>
            <p:cNvPr id="92" name="TextBox 91"/>
            <p:cNvSpPr txBox="1"/>
            <p:nvPr/>
          </p:nvSpPr>
          <p:spPr>
            <a:xfrm>
              <a:off x="5652120" y="262630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П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652120" y="292494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Р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580112" y="3848539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Ш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607546" y="4159699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И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607546" y="4442969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Н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607546" y="472600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А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652120" y="32129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4644008" y="3491716"/>
            <a:ext cx="3472674" cy="378624"/>
            <a:chOff x="4644008" y="3491716"/>
            <a:chExt cx="3472674" cy="378624"/>
          </a:xfrm>
        </p:grpSpPr>
        <p:sp>
          <p:nvSpPr>
            <p:cNvPr id="100" name="TextBox 99"/>
            <p:cNvSpPr txBox="1"/>
            <p:nvPr/>
          </p:nvSpPr>
          <p:spPr>
            <a:xfrm>
              <a:off x="4644008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П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275790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Л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607546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У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949796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П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228184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588224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Т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925977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Е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203716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М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508038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812360" y="3491716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К</a:t>
              </a:r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5004048" y="2924944"/>
            <a:ext cx="360040" cy="3676892"/>
            <a:chOff x="5004048" y="2924944"/>
            <a:chExt cx="360040" cy="3676892"/>
          </a:xfrm>
        </p:grpSpPr>
        <p:sp>
          <p:nvSpPr>
            <p:cNvPr id="111" name="TextBox 110"/>
            <p:cNvSpPr txBox="1"/>
            <p:nvPr/>
          </p:nvSpPr>
          <p:spPr>
            <a:xfrm>
              <a:off x="5004048" y="292494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М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004048" y="32129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Н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004048" y="349171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О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004048" y="379036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Г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004048" y="436510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К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004048" y="468843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Р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004048" y="50131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А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004048" y="530120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Т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004048" y="558924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Н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004048" y="587727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Ы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004048" y="623250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Й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Группа 121"/>
          <p:cNvGrpSpPr/>
          <p:nvPr/>
        </p:nvGrpSpPr>
        <p:grpSpPr>
          <a:xfrm>
            <a:off x="6250938" y="2915222"/>
            <a:ext cx="2274876" cy="379054"/>
            <a:chOff x="6250938" y="2915222"/>
            <a:chExt cx="2274876" cy="379054"/>
          </a:xfrm>
        </p:grpSpPr>
        <p:sp>
          <p:nvSpPr>
            <p:cNvPr id="123" name="TextBox 122"/>
            <p:cNvSpPr txBox="1"/>
            <p:nvPr/>
          </p:nvSpPr>
          <p:spPr>
            <a:xfrm>
              <a:off x="6250938" y="2924944"/>
              <a:ext cx="35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Д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586671" y="2915652"/>
              <a:ext cx="35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В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876256" y="2915652"/>
              <a:ext cx="35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236296" y="2924944"/>
              <a:ext cx="35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Й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812360" y="2924944"/>
              <a:ext cx="35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8172400" y="2924944"/>
              <a:ext cx="35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Й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508038" y="291522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Н</a:t>
              </a:r>
            </a:p>
          </p:txBody>
        </p:sp>
      </p:grpSp>
      <p:grpSp>
        <p:nvGrpSpPr>
          <p:cNvPr id="130" name="Группа 129"/>
          <p:cNvGrpSpPr/>
          <p:nvPr/>
        </p:nvGrpSpPr>
        <p:grpSpPr>
          <a:xfrm>
            <a:off x="7175857" y="4427820"/>
            <a:ext cx="1932647" cy="369332"/>
            <a:chOff x="7175857" y="4427820"/>
            <a:chExt cx="1932647" cy="369332"/>
          </a:xfrm>
        </p:grpSpPr>
        <p:sp>
          <p:nvSpPr>
            <p:cNvPr id="131" name="TextBox 130"/>
            <p:cNvSpPr txBox="1"/>
            <p:nvPr/>
          </p:nvSpPr>
          <p:spPr>
            <a:xfrm>
              <a:off x="7175857" y="442782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Р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524328" y="442782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У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812360" y="442782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Г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8172400" y="442782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Л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8460432" y="442782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Ы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8748464" y="442782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Й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7" name="Группа 136"/>
          <p:cNvGrpSpPr/>
          <p:nvPr/>
        </p:nvGrpSpPr>
        <p:grpSpPr>
          <a:xfrm>
            <a:off x="8165774" y="1412776"/>
            <a:ext cx="312794" cy="1582862"/>
            <a:chOff x="8165774" y="1412776"/>
            <a:chExt cx="312794" cy="1582862"/>
          </a:xfrm>
        </p:grpSpPr>
        <p:sp>
          <p:nvSpPr>
            <p:cNvPr id="138" name="TextBox 137"/>
            <p:cNvSpPr txBox="1"/>
            <p:nvPr/>
          </p:nvSpPr>
          <p:spPr>
            <a:xfrm>
              <a:off x="8165774" y="1700808"/>
              <a:ext cx="30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Л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8172400" y="2287942"/>
              <a:ext cx="30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Х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8172400" y="2626306"/>
              <a:ext cx="30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8172400" y="1412776"/>
              <a:ext cx="30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Г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8176726" y="1991016"/>
              <a:ext cx="30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У</a:t>
              </a:r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6876256" y="2626306"/>
            <a:ext cx="381135" cy="2108130"/>
            <a:chOff x="6876256" y="2626306"/>
            <a:chExt cx="381135" cy="2108130"/>
          </a:xfrm>
        </p:grpSpPr>
        <p:sp>
          <p:nvSpPr>
            <p:cNvPr id="144" name="TextBox 143"/>
            <p:cNvSpPr txBox="1"/>
            <p:nvPr/>
          </p:nvSpPr>
          <p:spPr>
            <a:xfrm>
              <a:off x="6876256" y="262630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П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892546" y="32129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Т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897351" y="379036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М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6897351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О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897351" y="436510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К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9" name="Группа 148"/>
          <p:cNvGrpSpPr/>
          <p:nvPr/>
        </p:nvGrpSpPr>
        <p:grpSpPr>
          <a:xfrm>
            <a:off x="6228184" y="3820108"/>
            <a:ext cx="385974" cy="2493668"/>
            <a:chOff x="6228184" y="3820108"/>
            <a:chExt cx="385974" cy="2493668"/>
          </a:xfrm>
        </p:grpSpPr>
        <p:sp>
          <p:nvSpPr>
            <p:cNvPr id="150" name="TextBox 149"/>
            <p:cNvSpPr txBox="1"/>
            <p:nvPr/>
          </p:nvSpPr>
          <p:spPr>
            <a:xfrm>
              <a:off x="6243865" y="382010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Д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6228184" y="442782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Н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6254118" y="50131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Р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228184" y="5309335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Н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254118" y="567054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Ы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228184" y="594444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Й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249189" y="4127433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И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6243865" y="472600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А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7508038" y="4077757"/>
            <a:ext cx="376330" cy="2524079"/>
            <a:chOff x="7508038" y="4077757"/>
            <a:chExt cx="376330" cy="2524079"/>
          </a:xfrm>
        </p:grpSpPr>
        <p:sp>
          <p:nvSpPr>
            <p:cNvPr id="158" name="TextBox 157"/>
            <p:cNvSpPr txBox="1"/>
            <p:nvPr/>
          </p:nvSpPr>
          <p:spPr>
            <a:xfrm>
              <a:off x="7508038" y="407775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З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7524328" y="468843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Б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524328" y="500441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Ч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7524328" y="530120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А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7524328" y="561684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Т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7524328" y="594444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Ы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7524328" y="623250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247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МОЛОДЦЫ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82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614873"/>
            <a:ext cx="9130747" cy="1008112"/>
          </a:xfrm>
        </p:spPr>
        <p:txBody>
          <a:bodyPr>
            <a:normAutofit fontScale="90000"/>
          </a:bodyPr>
          <a:lstStyle/>
          <a:p>
            <a:r>
              <a:rPr lang="ru-RU" dirty="0"/>
              <a:t>1. </a:t>
            </a:r>
            <a:r>
              <a:rPr lang="ru-RU" dirty="0" smtClean="0"/>
              <a:t>Назовите</a:t>
            </a:r>
            <a:r>
              <a:rPr lang="en-US" dirty="0" smtClean="0"/>
              <a:t> </a:t>
            </a:r>
            <a:r>
              <a:rPr lang="ru-RU" dirty="0" smtClean="0"/>
              <a:t>элемент шипового соединения 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 descr="C:\Users\данил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256" y="1423052"/>
            <a:ext cx="5705921" cy="543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3443401" y="4092951"/>
            <a:ext cx="1920687" cy="369762"/>
            <a:chOff x="3443401" y="4092951"/>
            <a:chExt cx="1920687" cy="369762"/>
          </a:xfrm>
        </p:grpSpPr>
        <p:sp>
          <p:nvSpPr>
            <p:cNvPr id="4" name="TextBox 3"/>
            <p:cNvSpPr txBox="1"/>
            <p:nvPr/>
          </p:nvSpPr>
          <p:spPr>
            <a:xfrm>
              <a:off x="3443401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Г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43908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Н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53812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Е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03845" y="409295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З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04048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16016" y="409295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Д</a:t>
              </a:r>
            </a:p>
          </p:txBody>
        </p:sp>
      </p:grp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73" t="26943" r="15655" b="49617"/>
          <a:stretch/>
        </p:blipFill>
        <p:spPr bwMode="auto">
          <a:xfrm>
            <a:off x="713296" y="1915580"/>
            <a:ext cx="2490552" cy="419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6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86416"/>
          </a:xfrm>
        </p:spPr>
        <p:txBody>
          <a:bodyPr>
            <a:normAutofit fontScale="90000"/>
          </a:bodyPr>
          <a:lstStyle/>
          <a:p>
            <a:r>
              <a:rPr lang="ru-RU" dirty="0"/>
              <a:t>2</a:t>
            </a:r>
            <a:r>
              <a:rPr lang="ru-RU" dirty="0" smtClean="0"/>
              <a:t>. Дайте  название шипа.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3" name="Picture 3" descr="C:\Users\данил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254" y="1442225"/>
            <a:ext cx="5705921" cy="543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Группа 33"/>
          <p:cNvGrpSpPr/>
          <p:nvPr/>
        </p:nvGrpSpPr>
        <p:grpSpPr>
          <a:xfrm>
            <a:off x="3443401" y="4092951"/>
            <a:ext cx="1920687" cy="369762"/>
            <a:chOff x="3443401" y="4092951"/>
            <a:chExt cx="1920687" cy="369762"/>
          </a:xfrm>
        </p:grpSpPr>
        <p:sp>
          <p:nvSpPr>
            <p:cNvPr id="35" name="TextBox 34"/>
            <p:cNvSpPr txBox="1"/>
            <p:nvPr/>
          </p:nvSpPr>
          <p:spPr>
            <a:xfrm>
              <a:off x="3443401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Г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743908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Н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053812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Е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03845" y="409295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З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004048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16016" y="409295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Д</a:t>
              </a:r>
            </a:p>
          </p:txBody>
        </p:sp>
      </p:grpSp>
      <p:pic>
        <p:nvPicPr>
          <p:cNvPr id="41" name="Picture 2" descr="C:\Users\данил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07396"/>
            <a:ext cx="2611273" cy="390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004048" y="2924944"/>
            <a:ext cx="360040" cy="3676892"/>
            <a:chOff x="5004048" y="2924944"/>
            <a:chExt cx="360040" cy="3676892"/>
          </a:xfrm>
        </p:grpSpPr>
        <p:sp>
          <p:nvSpPr>
            <p:cNvPr id="2" name="TextBox 1"/>
            <p:cNvSpPr txBox="1"/>
            <p:nvPr/>
          </p:nvSpPr>
          <p:spPr>
            <a:xfrm>
              <a:off x="5004048" y="292494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М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04048" y="32129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Н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04048" y="349171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О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04048" y="379036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Г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04048" y="436510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К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04048" y="468843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Р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004048" y="50131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А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004048" y="530120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Т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04048" y="558924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Н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004048" y="587727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Ы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004048" y="623250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Й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339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3</a:t>
            </a:r>
            <a:r>
              <a:rPr lang="ru-RU" dirty="0" smtClean="0"/>
              <a:t>. Дайте название шипа.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833938" y="2679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2" descr="C:\Users\данил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1855416"/>
            <a:ext cx="2562225" cy="426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данил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157" y="1422038"/>
            <a:ext cx="5705921" cy="543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Группа 35"/>
          <p:cNvGrpSpPr/>
          <p:nvPr/>
        </p:nvGrpSpPr>
        <p:grpSpPr>
          <a:xfrm>
            <a:off x="3443401" y="4092951"/>
            <a:ext cx="1920687" cy="369762"/>
            <a:chOff x="3443401" y="4092951"/>
            <a:chExt cx="1920687" cy="369762"/>
          </a:xfrm>
        </p:grpSpPr>
        <p:sp>
          <p:nvSpPr>
            <p:cNvPr id="37" name="TextBox 36"/>
            <p:cNvSpPr txBox="1"/>
            <p:nvPr/>
          </p:nvSpPr>
          <p:spPr>
            <a:xfrm>
              <a:off x="3443401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Г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43908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Н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053812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Е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403845" y="409295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З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004048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716016" y="409295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Д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5004048" y="2924944"/>
            <a:ext cx="360040" cy="3676892"/>
            <a:chOff x="5004048" y="2924944"/>
            <a:chExt cx="360040" cy="3676892"/>
          </a:xfrm>
        </p:grpSpPr>
        <p:sp>
          <p:nvSpPr>
            <p:cNvPr id="44" name="TextBox 43"/>
            <p:cNvSpPr txBox="1"/>
            <p:nvPr/>
          </p:nvSpPr>
          <p:spPr>
            <a:xfrm>
              <a:off x="5004048" y="292494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М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04048" y="32129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Н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04048" y="349171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О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004048" y="379036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Г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004048" y="436510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К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04048" y="468843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Р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004048" y="50131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А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004048" y="530120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Т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004048" y="558924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Н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04048" y="587727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Ы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04048" y="623250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Й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644008" y="3491716"/>
            <a:ext cx="3472674" cy="378624"/>
            <a:chOff x="4644008" y="3491716"/>
            <a:chExt cx="3472674" cy="378624"/>
          </a:xfrm>
        </p:grpSpPr>
        <p:sp>
          <p:nvSpPr>
            <p:cNvPr id="56" name="TextBox 55"/>
            <p:cNvSpPr txBox="1"/>
            <p:nvPr/>
          </p:nvSpPr>
          <p:spPr>
            <a:xfrm>
              <a:off x="4644008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П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75790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Л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607546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У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949796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П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228184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588224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Т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925977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Е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203716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М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508038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812360" y="3491716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294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4</a:t>
            </a:r>
            <a:r>
              <a:rPr lang="ru-RU" dirty="0" smtClean="0"/>
              <a:t>. Назовите элемент шипового соединения.</a:t>
            </a:r>
            <a:endParaRPr lang="ru-RU" dirty="0"/>
          </a:p>
        </p:txBody>
      </p:sp>
      <p:pic>
        <p:nvPicPr>
          <p:cNvPr id="41" name="Picture 3" descr="C:\Users\данил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253" y="1423052"/>
            <a:ext cx="5705921" cy="543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Группа 41"/>
          <p:cNvGrpSpPr/>
          <p:nvPr/>
        </p:nvGrpSpPr>
        <p:grpSpPr>
          <a:xfrm>
            <a:off x="3443401" y="4092951"/>
            <a:ext cx="1920687" cy="369762"/>
            <a:chOff x="3443401" y="4092951"/>
            <a:chExt cx="1920687" cy="369762"/>
          </a:xfrm>
        </p:grpSpPr>
        <p:sp>
          <p:nvSpPr>
            <p:cNvPr id="43" name="TextBox 42"/>
            <p:cNvSpPr txBox="1"/>
            <p:nvPr/>
          </p:nvSpPr>
          <p:spPr>
            <a:xfrm>
              <a:off x="3443401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Г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743908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Н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053812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Е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3845" y="409295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З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004048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16016" y="409295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Д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644008" y="3491716"/>
            <a:ext cx="3472674" cy="378624"/>
            <a:chOff x="4644008" y="3491716"/>
            <a:chExt cx="3472674" cy="378624"/>
          </a:xfrm>
        </p:grpSpPr>
        <p:sp>
          <p:nvSpPr>
            <p:cNvPr id="50" name="TextBox 49"/>
            <p:cNvSpPr txBox="1"/>
            <p:nvPr/>
          </p:nvSpPr>
          <p:spPr>
            <a:xfrm>
              <a:off x="4644008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П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275790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Л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07546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У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949796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П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28184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588224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Т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925977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Е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203716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М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508038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812360" y="3491716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К</a:t>
              </a: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5004048" y="2924944"/>
            <a:ext cx="360040" cy="3676892"/>
            <a:chOff x="5004048" y="2924944"/>
            <a:chExt cx="360040" cy="3676892"/>
          </a:xfrm>
        </p:grpSpPr>
        <p:sp>
          <p:nvSpPr>
            <p:cNvPr id="61" name="TextBox 60"/>
            <p:cNvSpPr txBox="1"/>
            <p:nvPr/>
          </p:nvSpPr>
          <p:spPr>
            <a:xfrm>
              <a:off x="5004048" y="292494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М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004048" y="32129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Н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004048" y="349171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О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004048" y="379036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Г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004048" y="436510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К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004048" y="468843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Р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004048" y="50131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А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004048" y="530120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Т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004048" y="558924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Н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004048" y="587727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Ы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004048" y="623250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Й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5580112" y="2626306"/>
            <a:ext cx="432048" cy="2469034"/>
            <a:chOff x="5580112" y="2626306"/>
            <a:chExt cx="432048" cy="2469034"/>
          </a:xfrm>
        </p:grpSpPr>
        <p:sp>
          <p:nvSpPr>
            <p:cNvPr id="82" name="TextBox 81"/>
            <p:cNvSpPr txBox="1"/>
            <p:nvPr/>
          </p:nvSpPr>
          <p:spPr>
            <a:xfrm>
              <a:off x="5652120" y="262630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П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652120" y="292494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Р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580112" y="3848539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Ш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607546" y="4159699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И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607546" y="4442969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Н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607546" y="472600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А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652120" y="32129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</p:grpSp>
      <p:pic>
        <p:nvPicPr>
          <p:cNvPr id="72" name="Picture 7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9" t="9208" r="22949" b="70629"/>
          <a:stretch/>
        </p:blipFill>
        <p:spPr>
          <a:xfrm>
            <a:off x="539646" y="1844824"/>
            <a:ext cx="2467308" cy="382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85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ru-RU" dirty="0"/>
              <a:t>5</a:t>
            </a:r>
            <a:r>
              <a:rPr lang="ru-RU" dirty="0" smtClean="0"/>
              <a:t>. Дайте название шипа.</a:t>
            </a:r>
            <a:endParaRPr lang="ru-RU" dirty="0"/>
          </a:p>
        </p:txBody>
      </p:sp>
      <p:pic>
        <p:nvPicPr>
          <p:cNvPr id="44" name="Picture 3" descr="C:\Users\данил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254" y="1442225"/>
            <a:ext cx="5705921" cy="543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Группа 44"/>
          <p:cNvGrpSpPr/>
          <p:nvPr/>
        </p:nvGrpSpPr>
        <p:grpSpPr>
          <a:xfrm>
            <a:off x="3443401" y="4092951"/>
            <a:ext cx="1920687" cy="369762"/>
            <a:chOff x="3443401" y="4092951"/>
            <a:chExt cx="1920687" cy="369762"/>
          </a:xfrm>
        </p:grpSpPr>
        <p:sp>
          <p:nvSpPr>
            <p:cNvPr id="46" name="TextBox 45"/>
            <p:cNvSpPr txBox="1"/>
            <p:nvPr/>
          </p:nvSpPr>
          <p:spPr>
            <a:xfrm>
              <a:off x="3443401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Г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743908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Н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053812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Е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03845" y="409295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З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004048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716016" y="409295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Д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4644008" y="3491716"/>
            <a:ext cx="3472674" cy="378624"/>
            <a:chOff x="4644008" y="3491716"/>
            <a:chExt cx="3472674" cy="378624"/>
          </a:xfrm>
        </p:grpSpPr>
        <p:sp>
          <p:nvSpPr>
            <p:cNvPr id="53" name="TextBox 52"/>
            <p:cNvSpPr txBox="1"/>
            <p:nvPr/>
          </p:nvSpPr>
          <p:spPr>
            <a:xfrm>
              <a:off x="4644008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П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275790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Л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607546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У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949796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П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228184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588224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Т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925977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Е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203716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М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508038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812360" y="3491716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К</a:t>
              </a: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004048" y="2924944"/>
            <a:ext cx="360040" cy="3676892"/>
            <a:chOff x="5004048" y="2924944"/>
            <a:chExt cx="360040" cy="3676892"/>
          </a:xfrm>
        </p:grpSpPr>
        <p:sp>
          <p:nvSpPr>
            <p:cNvPr id="64" name="TextBox 63"/>
            <p:cNvSpPr txBox="1"/>
            <p:nvPr/>
          </p:nvSpPr>
          <p:spPr>
            <a:xfrm>
              <a:off x="5004048" y="292494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М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004048" y="32129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Н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004048" y="349171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О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004048" y="379036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Г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004048" y="436510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К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004048" y="468843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Р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004048" y="50131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А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004048" y="530120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Т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004048" y="558924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Н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004048" y="587727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Ы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04048" y="623250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Й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5580112" y="2626306"/>
            <a:ext cx="432048" cy="2469034"/>
            <a:chOff x="5580112" y="2626306"/>
            <a:chExt cx="432048" cy="2469034"/>
          </a:xfrm>
        </p:grpSpPr>
        <p:sp>
          <p:nvSpPr>
            <p:cNvPr id="76" name="TextBox 75"/>
            <p:cNvSpPr txBox="1"/>
            <p:nvPr/>
          </p:nvSpPr>
          <p:spPr>
            <a:xfrm>
              <a:off x="5652120" y="262630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П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652120" y="292494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Р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580112" y="3848539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Ш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607546" y="4159699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И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607546" y="4442969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Н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607546" y="472600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А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652120" y="32129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250938" y="2915222"/>
            <a:ext cx="2274876" cy="379054"/>
            <a:chOff x="6250938" y="2915222"/>
            <a:chExt cx="2274876" cy="379054"/>
          </a:xfrm>
        </p:grpSpPr>
        <p:sp>
          <p:nvSpPr>
            <p:cNvPr id="83" name="TextBox 82"/>
            <p:cNvSpPr txBox="1"/>
            <p:nvPr/>
          </p:nvSpPr>
          <p:spPr>
            <a:xfrm>
              <a:off x="6250938" y="2924944"/>
              <a:ext cx="35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Д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586671" y="2915652"/>
              <a:ext cx="35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В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876256" y="2915652"/>
              <a:ext cx="35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236296" y="2924944"/>
              <a:ext cx="35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Й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812360" y="2924944"/>
              <a:ext cx="35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172400" y="2924944"/>
              <a:ext cx="35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Й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508038" y="291522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Н</a:t>
              </a:r>
            </a:p>
          </p:txBody>
        </p:sp>
      </p:grpSp>
      <p:pic>
        <p:nvPicPr>
          <p:cNvPr id="90" name="Picture 2" descr="C:\Users\данил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37586"/>
            <a:ext cx="2448272" cy="33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2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ru-RU" dirty="0"/>
              <a:t>6</a:t>
            </a:r>
            <a:r>
              <a:rPr lang="ru-RU" dirty="0" smtClean="0"/>
              <a:t>. Дайте название шипа.</a:t>
            </a:r>
            <a:endParaRPr lang="ru-RU" dirty="0"/>
          </a:p>
        </p:txBody>
      </p:sp>
      <p:pic>
        <p:nvPicPr>
          <p:cNvPr id="53" name="Picture 3" descr="C:\Users\данил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254" y="1442225"/>
            <a:ext cx="5705921" cy="543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па 53"/>
          <p:cNvGrpSpPr/>
          <p:nvPr/>
        </p:nvGrpSpPr>
        <p:grpSpPr>
          <a:xfrm>
            <a:off x="3443401" y="4092951"/>
            <a:ext cx="1920687" cy="369762"/>
            <a:chOff x="3443401" y="4092951"/>
            <a:chExt cx="1920687" cy="369762"/>
          </a:xfrm>
        </p:grpSpPr>
        <p:sp>
          <p:nvSpPr>
            <p:cNvPr id="55" name="TextBox 54"/>
            <p:cNvSpPr txBox="1"/>
            <p:nvPr/>
          </p:nvSpPr>
          <p:spPr>
            <a:xfrm>
              <a:off x="3443401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Г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743908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Н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053812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Е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403845" y="409295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З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004048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716016" y="409295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Д</a:t>
              </a: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5004048" y="2924944"/>
            <a:ext cx="360040" cy="3676892"/>
            <a:chOff x="5004048" y="2924944"/>
            <a:chExt cx="360040" cy="3676892"/>
          </a:xfrm>
        </p:grpSpPr>
        <p:sp>
          <p:nvSpPr>
            <p:cNvPr id="62" name="TextBox 61"/>
            <p:cNvSpPr txBox="1"/>
            <p:nvPr/>
          </p:nvSpPr>
          <p:spPr>
            <a:xfrm>
              <a:off x="5004048" y="292494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М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004048" y="32129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Н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004048" y="349171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О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004048" y="379036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Г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004048" y="436510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К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004048" y="468843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Р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004048" y="50131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А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004048" y="530120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Т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004048" y="558924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Н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004048" y="587727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Ы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004048" y="623250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Й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4644008" y="3491716"/>
            <a:ext cx="3472674" cy="378624"/>
            <a:chOff x="4644008" y="3491716"/>
            <a:chExt cx="3472674" cy="378624"/>
          </a:xfrm>
        </p:grpSpPr>
        <p:sp>
          <p:nvSpPr>
            <p:cNvPr id="74" name="TextBox 73"/>
            <p:cNvSpPr txBox="1"/>
            <p:nvPr/>
          </p:nvSpPr>
          <p:spPr>
            <a:xfrm>
              <a:off x="4644008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П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275790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Л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607546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У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949796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П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228184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588224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Т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925977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Е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203716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М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508038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812360" y="3491716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К</a:t>
              </a: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6250938" y="2915222"/>
            <a:ext cx="2274876" cy="379054"/>
            <a:chOff x="6250938" y="2915222"/>
            <a:chExt cx="2274876" cy="379054"/>
          </a:xfrm>
        </p:grpSpPr>
        <p:sp>
          <p:nvSpPr>
            <p:cNvPr id="85" name="TextBox 84"/>
            <p:cNvSpPr txBox="1"/>
            <p:nvPr/>
          </p:nvSpPr>
          <p:spPr>
            <a:xfrm>
              <a:off x="6250938" y="2924944"/>
              <a:ext cx="35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Д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586671" y="2915652"/>
              <a:ext cx="35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В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876256" y="2915652"/>
              <a:ext cx="35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236296" y="2924944"/>
              <a:ext cx="35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Й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812360" y="2924944"/>
              <a:ext cx="35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172400" y="2924944"/>
              <a:ext cx="35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Й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508038" y="291522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Н</a:t>
              </a:r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5580112" y="2626306"/>
            <a:ext cx="432048" cy="2469034"/>
            <a:chOff x="5580112" y="2626306"/>
            <a:chExt cx="432048" cy="2469034"/>
          </a:xfrm>
        </p:grpSpPr>
        <p:sp>
          <p:nvSpPr>
            <p:cNvPr id="93" name="TextBox 92"/>
            <p:cNvSpPr txBox="1"/>
            <p:nvPr/>
          </p:nvSpPr>
          <p:spPr>
            <a:xfrm>
              <a:off x="5652120" y="262630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П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652120" y="292494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Р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580112" y="3848539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Ш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607546" y="4159699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И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607546" y="4442969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Н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607546" y="472600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А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652120" y="32129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876256" y="2626306"/>
            <a:ext cx="381135" cy="2108130"/>
            <a:chOff x="6876256" y="2626306"/>
            <a:chExt cx="381135" cy="2108130"/>
          </a:xfrm>
        </p:grpSpPr>
        <p:sp>
          <p:nvSpPr>
            <p:cNvPr id="101" name="TextBox 100"/>
            <p:cNvSpPr txBox="1"/>
            <p:nvPr/>
          </p:nvSpPr>
          <p:spPr>
            <a:xfrm>
              <a:off x="6876256" y="262630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П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892546" y="32129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Т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897351" y="379036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М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897351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О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897351" y="436510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К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8" name="Picture 2" descr="C:\Users\данил\Desktop\0000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62954"/>
            <a:ext cx="2592287" cy="416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5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ru-RU" dirty="0"/>
              <a:t>7</a:t>
            </a:r>
            <a:r>
              <a:rPr lang="ru-RU" dirty="0" smtClean="0"/>
              <a:t>. Дайте название шипа.</a:t>
            </a:r>
            <a:endParaRPr lang="ru-RU" dirty="0"/>
          </a:p>
        </p:txBody>
      </p:sp>
      <p:pic>
        <p:nvPicPr>
          <p:cNvPr id="60" name="Picture 3" descr="C:\Users\данил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254" y="1442225"/>
            <a:ext cx="5705921" cy="543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Группа 60"/>
          <p:cNvGrpSpPr/>
          <p:nvPr/>
        </p:nvGrpSpPr>
        <p:grpSpPr>
          <a:xfrm>
            <a:off x="3443401" y="4092951"/>
            <a:ext cx="1920687" cy="369762"/>
            <a:chOff x="3443401" y="4092951"/>
            <a:chExt cx="1920687" cy="369762"/>
          </a:xfrm>
        </p:grpSpPr>
        <p:sp>
          <p:nvSpPr>
            <p:cNvPr id="62" name="TextBox 61"/>
            <p:cNvSpPr txBox="1"/>
            <p:nvPr/>
          </p:nvSpPr>
          <p:spPr>
            <a:xfrm>
              <a:off x="3443401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Г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743908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Н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053812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Е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403845" y="409295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З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004048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716016" y="409295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Д</a:t>
              </a: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5004048" y="2924944"/>
            <a:ext cx="360040" cy="3676892"/>
            <a:chOff x="5004048" y="2924944"/>
            <a:chExt cx="360040" cy="3676892"/>
          </a:xfrm>
        </p:grpSpPr>
        <p:sp>
          <p:nvSpPr>
            <p:cNvPr id="69" name="TextBox 68"/>
            <p:cNvSpPr txBox="1"/>
            <p:nvPr/>
          </p:nvSpPr>
          <p:spPr>
            <a:xfrm>
              <a:off x="5004048" y="292494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М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004048" y="32129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Н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004048" y="349171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О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004048" y="379036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Г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004048" y="436510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К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04048" y="468843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Р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004048" y="50131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А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004048" y="530120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Т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004048" y="558924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Н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004048" y="587727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Ы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004048" y="623250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Й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5580112" y="2626306"/>
            <a:ext cx="432048" cy="2469034"/>
            <a:chOff x="5580112" y="2626306"/>
            <a:chExt cx="432048" cy="2469034"/>
          </a:xfrm>
        </p:grpSpPr>
        <p:sp>
          <p:nvSpPr>
            <p:cNvPr id="82" name="TextBox 81"/>
            <p:cNvSpPr txBox="1"/>
            <p:nvPr/>
          </p:nvSpPr>
          <p:spPr>
            <a:xfrm>
              <a:off x="5652120" y="262630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П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652120" y="292494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Р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580112" y="3848539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Ш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607546" y="4159699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И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607546" y="4442969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Н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607546" y="472600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А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652120" y="32129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4644008" y="3491716"/>
            <a:ext cx="3472674" cy="378624"/>
            <a:chOff x="4644008" y="3491716"/>
            <a:chExt cx="3472674" cy="378624"/>
          </a:xfrm>
        </p:grpSpPr>
        <p:sp>
          <p:nvSpPr>
            <p:cNvPr id="90" name="TextBox 89"/>
            <p:cNvSpPr txBox="1"/>
            <p:nvPr/>
          </p:nvSpPr>
          <p:spPr>
            <a:xfrm>
              <a:off x="4644008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П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275790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Л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607546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У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949796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П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228184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588224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Т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925977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Е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203716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М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508038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812360" y="3491716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К</a:t>
              </a: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6876256" y="2626306"/>
            <a:ext cx="381135" cy="2108130"/>
            <a:chOff x="6876256" y="2626306"/>
            <a:chExt cx="381135" cy="2108130"/>
          </a:xfrm>
        </p:grpSpPr>
        <p:sp>
          <p:nvSpPr>
            <p:cNvPr id="101" name="TextBox 100"/>
            <p:cNvSpPr txBox="1"/>
            <p:nvPr/>
          </p:nvSpPr>
          <p:spPr>
            <a:xfrm>
              <a:off x="6876256" y="262630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П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892546" y="32129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Т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897351" y="379036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М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897351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О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897351" y="436510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К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6250938" y="2915222"/>
            <a:ext cx="2274876" cy="379054"/>
            <a:chOff x="6250938" y="2915222"/>
            <a:chExt cx="2274876" cy="379054"/>
          </a:xfrm>
        </p:grpSpPr>
        <p:sp>
          <p:nvSpPr>
            <p:cNvPr id="108" name="TextBox 107"/>
            <p:cNvSpPr txBox="1"/>
            <p:nvPr/>
          </p:nvSpPr>
          <p:spPr>
            <a:xfrm>
              <a:off x="6250938" y="2924944"/>
              <a:ext cx="35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Д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586671" y="2915652"/>
              <a:ext cx="35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В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876256" y="2915652"/>
              <a:ext cx="35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236296" y="2924944"/>
              <a:ext cx="35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Й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812360" y="2924944"/>
              <a:ext cx="35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172400" y="2924944"/>
              <a:ext cx="35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Й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508038" y="291522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Н</a:t>
              </a:r>
            </a:p>
          </p:txBody>
        </p:sp>
      </p:grpSp>
      <p:pic>
        <p:nvPicPr>
          <p:cNvPr id="115" name="Picture 2" descr="C:\Users\данил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74774"/>
            <a:ext cx="2479762" cy="423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8165774" y="1412776"/>
            <a:ext cx="312794" cy="1582862"/>
            <a:chOff x="8165774" y="1412776"/>
            <a:chExt cx="312794" cy="1582862"/>
          </a:xfrm>
        </p:grpSpPr>
        <p:sp>
          <p:nvSpPr>
            <p:cNvPr id="117" name="TextBox 116"/>
            <p:cNvSpPr txBox="1"/>
            <p:nvPr/>
          </p:nvSpPr>
          <p:spPr>
            <a:xfrm>
              <a:off x="8165774" y="1700808"/>
              <a:ext cx="30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Л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172400" y="2287942"/>
              <a:ext cx="30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Х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172400" y="2626306"/>
              <a:ext cx="30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172400" y="1412776"/>
              <a:ext cx="30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Г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176726" y="1991016"/>
              <a:ext cx="30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43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ru-RU" dirty="0"/>
              <a:t>8</a:t>
            </a:r>
            <a:r>
              <a:rPr lang="ru-RU" dirty="0" smtClean="0"/>
              <a:t>. Дайте название шипа.</a:t>
            </a:r>
            <a:endParaRPr lang="ru-RU" dirty="0"/>
          </a:p>
        </p:txBody>
      </p:sp>
      <p:pic>
        <p:nvPicPr>
          <p:cNvPr id="66" name="Picture 2" descr="C:\Users\данил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2699792" cy="370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C:\Users\данил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254" y="1442225"/>
            <a:ext cx="5705921" cy="543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Группа 67"/>
          <p:cNvGrpSpPr/>
          <p:nvPr/>
        </p:nvGrpSpPr>
        <p:grpSpPr>
          <a:xfrm>
            <a:off x="3443401" y="4092951"/>
            <a:ext cx="1920687" cy="369762"/>
            <a:chOff x="3443401" y="4092951"/>
            <a:chExt cx="1920687" cy="369762"/>
          </a:xfrm>
        </p:grpSpPr>
        <p:sp>
          <p:nvSpPr>
            <p:cNvPr id="69" name="TextBox 68"/>
            <p:cNvSpPr txBox="1"/>
            <p:nvPr/>
          </p:nvSpPr>
          <p:spPr>
            <a:xfrm>
              <a:off x="3443401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Г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743908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Н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053812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Е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403845" y="409295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З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004048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716016" y="409295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Д</a:t>
              </a: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6250938" y="2915222"/>
            <a:ext cx="2274876" cy="379054"/>
            <a:chOff x="6250938" y="2915222"/>
            <a:chExt cx="2274876" cy="379054"/>
          </a:xfrm>
        </p:grpSpPr>
        <p:sp>
          <p:nvSpPr>
            <p:cNvPr id="76" name="TextBox 75"/>
            <p:cNvSpPr txBox="1"/>
            <p:nvPr/>
          </p:nvSpPr>
          <p:spPr>
            <a:xfrm>
              <a:off x="6250938" y="2924944"/>
              <a:ext cx="35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Д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586671" y="2915652"/>
              <a:ext cx="35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В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876256" y="2915652"/>
              <a:ext cx="35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236296" y="2924944"/>
              <a:ext cx="35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Й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812360" y="2924944"/>
              <a:ext cx="35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172400" y="2924944"/>
              <a:ext cx="35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Й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508038" y="291522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Н</a:t>
              </a: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8165774" y="1412776"/>
            <a:ext cx="312794" cy="1582862"/>
            <a:chOff x="8165774" y="1412776"/>
            <a:chExt cx="312794" cy="1582862"/>
          </a:xfrm>
        </p:grpSpPr>
        <p:sp>
          <p:nvSpPr>
            <p:cNvPr id="84" name="TextBox 83"/>
            <p:cNvSpPr txBox="1"/>
            <p:nvPr/>
          </p:nvSpPr>
          <p:spPr>
            <a:xfrm>
              <a:off x="8165774" y="1700808"/>
              <a:ext cx="30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Л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172400" y="2287942"/>
              <a:ext cx="30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Х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172400" y="2626306"/>
              <a:ext cx="30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172400" y="1412776"/>
              <a:ext cx="30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Г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176726" y="1991016"/>
              <a:ext cx="30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У</a:t>
              </a: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5004048" y="2924944"/>
            <a:ext cx="360040" cy="3676892"/>
            <a:chOff x="5004048" y="2924944"/>
            <a:chExt cx="360040" cy="3676892"/>
          </a:xfrm>
        </p:grpSpPr>
        <p:sp>
          <p:nvSpPr>
            <p:cNvPr id="90" name="TextBox 89"/>
            <p:cNvSpPr txBox="1"/>
            <p:nvPr/>
          </p:nvSpPr>
          <p:spPr>
            <a:xfrm>
              <a:off x="5004048" y="292494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М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004048" y="32129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Н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004048" y="349171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О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004048" y="379036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Г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004048" y="436510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К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004048" y="468843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Р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004048" y="50131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А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004048" y="530120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Т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004048" y="558924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Н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004048" y="587727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Ы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004048" y="623250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Й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4644008" y="3491716"/>
            <a:ext cx="3472674" cy="378624"/>
            <a:chOff x="4644008" y="3491716"/>
            <a:chExt cx="3472674" cy="378624"/>
          </a:xfrm>
        </p:grpSpPr>
        <p:sp>
          <p:nvSpPr>
            <p:cNvPr id="102" name="TextBox 101"/>
            <p:cNvSpPr txBox="1"/>
            <p:nvPr/>
          </p:nvSpPr>
          <p:spPr>
            <a:xfrm>
              <a:off x="4644008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П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275790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Л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607546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У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949796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П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228184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588224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Т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925977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Е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203716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М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508038" y="3501008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812360" y="3491716"/>
              <a:ext cx="304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К</a:t>
              </a:r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5580112" y="2626306"/>
            <a:ext cx="432048" cy="2469034"/>
            <a:chOff x="5580112" y="2626306"/>
            <a:chExt cx="432048" cy="2469034"/>
          </a:xfrm>
        </p:grpSpPr>
        <p:sp>
          <p:nvSpPr>
            <p:cNvPr id="113" name="TextBox 112"/>
            <p:cNvSpPr txBox="1"/>
            <p:nvPr/>
          </p:nvSpPr>
          <p:spPr>
            <a:xfrm>
              <a:off x="5652120" y="262630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П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652120" y="292494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Р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580112" y="3848539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Ш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607546" y="4159699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И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607546" y="4442969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Н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607546" y="472600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А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652120" y="32129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О</a:t>
              </a:r>
            </a:p>
          </p:txBody>
        </p:sp>
      </p:grpSp>
      <p:grpSp>
        <p:nvGrpSpPr>
          <p:cNvPr id="120" name="Группа 119"/>
          <p:cNvGrpSpPr/>
          <p:nvPr/>
        </p:nvGrpSpPr>
        <p:grpSpPr>
          <a:xfrm>
            <a:off x="6876256" y="2626306"/>
            <a:ext cx="381135" cy="2108130"/>
            <a:chOff x="6876256" y="2626306"/>
            <a:chExt cx="381135" cy="2108130"/>
          </a:xfrm>
        </p:grpSpPr>
        <p:sp>
          <p:nvSpPr>
            <p:cNvPr id="121" name="TextBox 120"/>
            <p:cNvSpPr txBox="1"/>
            <p:nvPr/>
          </p:nvSpPr>
          <p:spPr>
            <a:xfrm>
              <a:off x="6876256" y="262630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П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892546" y="32129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Т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897351" y="379036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М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897351" y="409338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О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897351" y="436510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К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228184" y="3820108"/>
            <a:ext cx="385974" cy="2493668"/>
            <a:chOff x="6228184" y="3820108"/>
            <a:chExt cx="385974" cy="2493668"/>
          </a:xfrm>
        </p:grpSpPr>
        <p:sp>
          <p:nvSpPr>
            <p:cNvPr id="127" name="TextBox 126"/>
            <p:cNvSpPr txBox="1"/>
            <p:nvPr/>
          </p:nvSpPr>
          <p:spPr>
            <a:xfrm>
              <a:off x="6243865" y="382010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Д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6228184" y="442782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Н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254118" y="501317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Р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228184" y="5309335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Н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254118" y="567054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Ы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6228184" y="594444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>Й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249189" y="4127433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И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243865" y="472600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А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390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500</Words>
  <Application>Microsoft Office PowerPoint</Application>
  <PresentationFormat>Экран (4:3)</PresentationFormat>
  <Paragraphs>433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виды шипов </vt:lpstr>
      <vt:lpstr>1. Назовите элемент шипового соединения . </vt:lpstr>
      <vt:lpstr>2. Дайте  название шипа. </vt:lpstr>
      <vt:lpstr>3. Дайте название шипа. </vt:lpstr>
      <vt:lpstr>4. Назовите элемент шипового соединения.</vt:lpstr>
      <vt:lpstr>5. Дайте название шипа.</vt:lpstr>
      <vt:lpstr>6. Дайте название шипа.</vt:lpstr>
      <vt:lpstr>7. Дайте название шипа.</vt:lpstr>
      <vt:lpstr>8. Дайте название шипа.</vt:lpstr>
      <vt:lpstr>9. Дайте название шипа.</vt:lpstr>
      <vt:lpstr>10. Дайте название шипа.</vt:lpstr>
      <vt:lpstr>МОЛОДЦЫ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Кроссворд по  технологии изготовления столярных изделий и столярно-монтажных работ на тему:  виды шипов </dc:title>
  <dc:creator>Юрьева</dc:creator>
  <cp:lastModifiedBy>User01</cp:lastModifiedBy>
  <cp:revision>4</cp:revision>
  <dcterms:created xsi:type="dcterms:W3CDTF">2014-05-29T05:46:08Z</dcterms:created>
  <dcterms:modified xsi:type="dcterms:W3CDTF">2014-09-27T00:55:07Z</dcterms:modified>
</cp:coreProperties>
</file>