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9" r:id="rId1"/>
  </p:sldMasterIdLst>
  <p:sldIdLst>
    <p:sldId id="314" r:id="rId2"/>
    <p:sldId id="315" r:id="rId3"/>
    <p:sldId id="256" r:id="rId4"/>
    <p:sldId id="312" r:id="rId5"/>
    <p:sldId id="281" r:id="rId6"/>
    <p:sldId id="282" r:id="rId7"/>
    <p:sldId id="283" r:id="rId8"/>
    <p:sldId id="284" r:id="rId9"/>
    <p:sldId id="287" r:id="rId10"/>
    <p:sldId id="288" r:id="rId11"/>
    <p:sldId id="289" r:id="rId12"/>
    <p:sldId id="290" r:id="rId13"/>
    <p:sldId id="292" r:id="rId14"/>
    <p:sldId id="291" r:id="rId15"/>
    <p:sldId id="293" r:id="rId16"/>
    <p:sldId id="294" r:id="rId17"/>
    <p:sldId id="297" r:id="rId18"/>
    <p:sldId id="298" r:id="rId19"/>
    <p:sldId id="299" r:id="rId20"/>
    <p:sldId id="302" r:id="rId21"/>
    <p:sldId id="300" r:id="rId22"/>
    <p:sldId id="303" r:id="rId23"/>
    <p:sldId id="301" r:id="rId24"/>
    <p:sldId id="304" r:id="rId25"/>
    <p:sldId id="306" r:id="rId26"/>
    <p:sldId id="305" r:id="rId27"/>
    <p:sldId id="257" r:id="rId28"/>
    <p:sldId id="258" r:id="rId29"/>
    <p:sldId id="307" r:id="rId30"/>
    <p:sldId id="308" r:id="rId31"/>
    <p:sldId id="261" r:id="rId32"/>
    <p:sldId id="262" r:id="rId33"/>
    <p:sldId id="310" r:id="rId34"/>
    <p:sldId id="316" r:id="rId35"/>
    <p:sldId id="31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00A"/>
    <a:srgbClr val="FF3399"/>
    <a:srgbClr val="FF0066"/>
    <a:srgbClr val="F480EC"/>
    <a:srgbClr val="FA7D7A"/>
    <a:srgbClr val="E9F408"/>
    <a:srgbClr val="F1F9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80" d="100"/>
          <a:sy n="8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5DC29-F5A7-4979-B510-AA89639B0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A535-D31A-401F-941A-B1A587741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8040-A501-42E5-9B6F-8B221798D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C652-5FCD-4C57-AD6A-A5FDA4834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FAB42-0B1F-4937-BDFA-AE4DB821F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F1BB-3724-4654-AB4B-438D4E534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FC434-0A59-430E-8FC4-B959182C9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E2F4-C86C-459F-AC73-949ADFE00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FC72-D126-4E56-999B-B2AAC94C1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BCEFC-6C84-44F3-B88F-9982FFE55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01E6-7B83-41F2-B796-D6CA27B5F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B89A135-B8FD-40D3-9F24-C4CCDC388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0" r:id="rId4"/>
    <p:sldLayoutId id="2147484369" r:id="rId5"/>
    <p:sldLayoutId id="2147484361" r:id="rId6"/>
    <p:sldLayoutId id="2147484362" r:id="rId7"/>
    <p:sldLayoutId id="2147484370" r:id="rId8"/>
    <p:sldLayoutId id="2147484363" r:id="rId9"/>
    <p:sldLayoutId id="2147484364" r:id="rId10"/>
    <p:sldLayoutId id="21474843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tat17.privet.ru/lr/0a0b36938f267072d0e60d3769b19ce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sergeywaz/file/273215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estival.1september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7.png"/><Relationship Id="rId16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11.xml"/><Relationship Id="rId5" Type="http://schemas.openxmlformats.org/officeDocument/2006/relationships/slide" Target="slide9.xml"/><Relationship Id="rId15" Type="http://schemas.openxmlformats.org/officeDocument/2006/relationships/slide" Target="slide31.xml"/><Relationship Id="rId10" Type="http://schemas.openxmlformats.org/officeDocument/2006/relationships/slide" Target="slide29.xml"/><Relationship Id="rId4" Type="http://schemas.openxmlformats.org/officeDocument/2006/relationships/slide" Target="slide5.xml"/><Relationship Id="rId9" Type="http://schemas.openxmlformats.org/officeDocument/2006/relationships/slide" Target="slide25.xml"/><Relationship Id="rId14" Type="http://schemas.openxmlformats.org/officeDocument/2006/relationships/slide" Target="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-201613"/>
            <a:ext cx="42799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2899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55888" y="4572008"/>
            <a:ext cx="4516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Выполнила: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учитель технологии ГБОУ СОШ №253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г. Санкт-Петербург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Орловская Надежда Ивановна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0" y="1773238"/>
            <a:ext cx="8991600" cy="2794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Для сметывания изделий-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«вперед иголка»,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Для скрепления деталей –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«назад иголка».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15364" name="Picture 82" descr="Рисунок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называется орнаментом?</a:t>
            </a:r>
            <a:endParaRPr lang="ru-RU" sz="4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вопрос!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17417" name="Picture 82" descr="Рисунок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785926"/>
            <a:ext cx="2705100" cy="1685925"/>
          </a:xfrm>
          <a:prstGeom prst="rect">
            <a:avLst/>
          </a:prstGeom>
        </p:spPr>
      </p:pic>
      <p:pic>
        <p:nvPicPr>
          <p:cNvPr id="11" name="Рисунок 10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285860"/>
            <a:ext cx="1800225" cy="2543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472" y="3857628"/>
            <a:ext cx="7500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Орна́мент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 ( 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ornemantum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 — украшение) — узор, основанный на повторе и чередовании составляющих его элементов; предназначается для украшения различных предметов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4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Каким швом лучше выполнять элементы растительных узоров?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вопрос!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643050"/>
            <a:ext cx="2266950" cy="1752600"/>
          </a:xfr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00438"/>
            <a:ext cx="6782185" cy="2000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Отгадайте загадку.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одной яме – сто ям с ямой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4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вопрос!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800" dirty="0" smtClean="0"/>
              <a:t>Наперсток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21510" name="Picture 82" descr="Рисунок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928802"/>
            <a:ext cx="1733550" cy="2647950"/>
          </a:xfrm>
          <a:prstGeom prst="rect">
            <a:avLst/>
          </a:prstGeom>
        </p:spPr>
      </p:pic>
      <p:pic>
        <p:nvPicPr>
          <p:cNvPr id="8" name="Рисунок 7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2643182"/>
            <a:ext cx="2533650" cy="1809750"/>
          </a:xfrm>
          <a:prstGeom prst="rect">
            <a:avLst/>
          </a:prstGeom>
        </p:spPr>
      </p:pic>
      <p:pic>
        <p:nvPicPr>
          <p:cNvPr id="10" name="Рисунок 9" descr="images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4286256"/>
            <a:ext cx="3171825" cy="1438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89916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Какова цель подрубливания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окаймления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вопрос!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Цель подрубливания - укрепить край ткани, чтобы он не распускался не вытягивался.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Окаймление придает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работе завершенность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23557" name="Picture 82" descr="Рисунок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загруженное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143380"/>
            <a:ext cx="2066925" cy="2028825"/>
          </a:xfrm>
          <a:prstGeom prst="rect">
            <a:avLst/>
          </a:prstGeom>
        </p:spPr>
      </p:pic>
      <p:pic>
        <p:nvPicPr>
          <p:cNvPr id="10" name="Рисунок 9" descr="podrubka-s-ukrashenie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306" y="2903152"/>
            <a:ext cx="4339388" cy="10516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Операция выполняемая в начале и в конце вышивки?</a:t>
            </a:r>
            <a:r>
              <a:rPr lang="ru-RU" sz="4000" b="1" dirty="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4579" name="Rectangl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116013"/>
            <a:ext cx="8704263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88640"/>
            <a:ext cx="8686800" cy="838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Б Л И 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2821556_13528213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71546"/>
            <a:ext cx="7643865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Закрепка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25605" name="Picture 82" descr="Рисунок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38913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00372"/>
            <a:ext cx="3929058" cy="2536207"/>
          </a:xfrm>
          <a:prstGeom prst="rect">
            <a:avLst/>
          </a:prstGeom>
        </p:spPr>
      </p:pic>
      <p:pic>
        <p:nvPicPr>
          <p:cNvPr id="7" name="Рисунок 6" descr="751795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05" y="3071810"/>
            <a:ext cx="3970711" cy="24288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214313" y="2000250"/>
            <a:ext cx="86868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Какая нить в природе самая тонкая?</a:t>
            </a:r>
          </a:p>
          <a:p>
            <a:pPr eaLnBrk="1" hangingPunct="1">
              <a:buFont typeface="Wingdings 2" pitchFamily="18" charset="2"/>
              <a:buNone/>
            </a:pPr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Rectangl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042988"/>
            <a:ext cx="8704263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88640"/>
            <a:ext cx="8686800" cy="838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Б Л И 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Паутина</a:t>
            </a:r>
          </a:p>
        </p:txBody>
      </p:sp>
      <p:pic>
        <p:nvPicPr>
          <p:cNvPr id="30723" name="Picture 2" descr="Картинка 36 из 3466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286000"/>
            <a:ext cx="5719762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27653" name="Picture 82" descr="Рисунок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889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4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Какое значение в древности имела вышивка?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4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Rectangl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116013"/>
            <a:ext cx="8704263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88640"/>
            <a:ext cx="8686800" cy="838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Б Л И 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Оберег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29703" name="Picture 82" descr="Рисунок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x_d02560b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428736"/>
            <a:ext cx="3282347" cy="4931686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714752"/>
            <a:ext cx="3357586" cy="22024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8991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Легко, кругло, а за хвост не поднять?</a:t>
            </a:r>
          </a:p>
          <a:p>
            <a:pPr eaLnBrk="1" hangingPunct="1">
              <a:buFont typeface="Wingdings 2" pitchFamily="18" charset="2"/>
              <a:buNone/>
            </a:pPr>
            <a:endParaRPr lang="ru-RU" sz="4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вопрос!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2643174" y="1357298"/>
            <a:ext cx="3571900" cy="135732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Клубок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31749" name="Picture 82" descr="Рисунок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786058"/>
            <a:ext cx="4071956" cy="22802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268413"/>
            <a:ext cx="6357982" cy="308928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каких музеях вы встречали изделия с применением вышивки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вопрос!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0" y="1571612"/>
            <a:ext cx="2619375" cy="1752600"/>
          </a:xfr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33797" name="Picture 82" descr="Рисунок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4286256"/>
            <a:ext cx="1500198" cy="1121643"/>
          </a:xfrm>
          <a:prstGeom prst="rect">
            <a:avLst/>
          </a:prstGeom>
        </p:spPr>
      </p:pic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214818"/>
            <a:ext cx="3048000" cy="1504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1428736"/>
            <a:ext cx="54292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Русский музей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Этнографический музей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Эрмитаж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Кунсткамера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4495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В процессе вышивания следует соблюдать осторожность в чем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вопрос!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1428750"/>
            <a:ext cx="8291512" cy="26368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Конкурс знатоков.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495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-работе с ножницами, ручной иглой и булавками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-работе с утюгом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35844" name="Picture 82" descr="Рисунок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643314"/>
            <a:ext cx="2057400" cy="2219325"/>
          </a:xfrm>
          <a:prstGeom prst="rect">
            <a:avLst/>
          </a:prstGeom>
        </p:spPr>
      </p:pic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4071942"/>
            <a:ext cx="2786082" cy="1514475"/>
          </a:xfrm>
          <a:prstGeom prst="rect">
            <a:avLst/>
          </a:prstGeom>
        </p:spPr>
      </p:pic>
      <p:pic>
        <p:nvPicPr>
          <p:cNvPr id="7" name="Рисунок 6" descr="загруженное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34290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28813"/>
            <a:ext cx="8901113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вы знаете о цветовом круге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вопрос!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ol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4029075" cy="4038600"/>
          </a:xfr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37894" name="Picture 82" descr="Рисунок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1857364"/>
            <a:ext cx="2895603" cy="22145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480E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2300" y="2005013"/>
            <a:ext cx="10418763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" descr="H:\Людмила\школа\анимации\анимашки\530568e1e667421dbb64a5669910e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76250"/>
            <a:ext cx="16557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" descr="H:\Людмила\школа\анимации\анимашки\530568e1e667421dbb64a5669910e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076700"/>
            <a:ext cx="2284413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" descr="H:\Людмила\школа\анимации\анимашки\530568e1e667421dbb64a5669910e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60350"/>
            <a:ext cx="331152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Домашнее </a:t>
            </a:r>
            <a:r>
              <a:rPr lang="ru-RU" b="1" dirty="0" smtClean="0"/>
              <a:t>задание.</a:t>
            </a:r>
            <a:br>
              <a:rPr lang="ru-RU" b="1" dirty="0" smtClean="0"/>
            </a:br>
            <a:r>
              <a:rPr lang="ru-RU" sz="2200" b="1" dirty="0" smtClean="0"/>
              <a:t>Решите кроссворд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v5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7929618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182563"/>
            <a:ext cx="9551988" cy="847725"/>
          </a:xfrm>
        </p:spPr>
      </p:pic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675687" cy="51133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Литература: </a:t>
            </a:r>
          </a:p>
          <a:p>
            <a:pPr eaLnBrk="1" hangingPunct="1">
              <a:buNone/>
            </a:pPr>
            <a:r>
              <a:rPr lang="ru-RU" sz="16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В.Д. Симоненко.  Технологии 5 класс</a:t>
            </a:r>
          </a:p>
          <a:p>
            <a:pPr eaLnBrk="1" hangingPunct="1">
              <a:buNone/>
            </a:pPr>
            <a:r>
              <a:rPr lang="ru-RU" sz="16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О.А. Кожина. Обслуживающий труд 5 класс</a:t>
            </a:r>
            <a:endParaRPr lang="en-US" sz="1600" b="1" u="sng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en-US" sz="1600" u="sng" dirty="0" smtClean="0">
                <a:hlinkClick r:id="rId3"/>
              </a:rPr>
              <a:t>http://www.proshkolu.ru/user/sergeywaz/file/273215/</a:t>
            </a:r>
            <a:r>
              <a:rPr lang="en-US" sz="1600" dirty="0" smtClean="0"/>
              <a:t> </a:t>
            </a:r>
            <a:endParaRPr lang="ru-RU" sz="1600" dirty="0" smtClean="0"/>
          </a:p>
          <a:p>
            <a:pPr eaLnBrk="1" hangingPunct="1">
              <a:buNone/>
            </a:pPr>
            <a:r>
              <a:rPr lang="ru-RU" sz="16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Игровое </a:t>
            </a:r>
            <a:r>
              <a:rPr lang="ru-RU" sz="16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поле для «Что? Где? Когда</a:t>
            </a:r>
            <a:r>
              <a:rPr lang="ru-RU" sz="16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?»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http://festival.1september.ru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Бабкина Л.В.</a:t>
            </a: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Урок-игра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«Что? Где? Когда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6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5973763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1" name="Picture 83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68413"/>
            <a:ext cx="4164012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2" name="AutoShape 84"/>
          <p:cNvSpPr>
            <a:spLocks noChangeArrowheads="1"/>
          </p:cNvSpPr>
          <p:nvPr/>
        </p:nvSpPr>
        <p:spPr bwMode="auto">
          <a:xfrm>
            <a:off x="2339975" y="5372100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3" name="AutoShape 85"/>
          <p:cNvSpPr>
            <a:spLocks noChangeArrowheads="1"/>
          </p:cNvSpPr>
          <p:nvPr/>
        </p:nvSpPr>
        <p:spPr bwMode="auto">
          <a:xfrm>
            <a:off x="4716463" y="126841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4" name="AutoShape 86"/>
          <p:cNvSpPr>
            <a:spLocks noChangeArrowheads="1"/>
          </p:cNvSpPr>
          <p:nvPr/>
        </p:nvSpPr>
        <p:spPr bwMode="auto">
          <a:xfrm>
            <a:off x="1187450" y="46529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5" name="AutoShape 87"/>
          <p:cNvSpPr>
            <a:spLocks noChangeArrowheads="1"/>
          </p:cNvSpPr>
          <p:nvPr/>
        </p:nvSpPr>
        <p:spPr bwMode="auto">
          <a:xfrm>
            <a:off x="5364163" y="3571875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6" name="AutoShape 88"/>
          <p:cNvSpPr>
            <a:spLocks noChangeArrowheads="1"/>
          </p:cNvSpPr>
          <p:nvPr/>
        </p:nvSpPr>
        <p:spPr bwMode="auto">
          <a:xfrm>
            <a:off x="3635375" y="62071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7" name="AutoShape 89"/>
          <p:cNvSpPr>
            <a:spLocks noChangeArrowheads="1"/>
          </p:cNvSpPr>
          <p:nvPr/>
        </p:nvSpPr>
        <p:spPr bwMode="auto">
          <a:xfrm>
            <a:off x="611188" y="234791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8" name="AutoShape 90"/>
          <p:cNvSpPr>
            <a:spLocks noChangeArrowheads="1"/>
          </p:cNvSpPr>
          <p:nvPr/>
        </p:nvSpPr>
        <p:spPr bwMode="auto">
          <a:xfrm>
            <a:off x="4787900" y="465296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39" name="AutoShape 91"/>
          <p:cNvSpPr>
            <a:spLocks noChangeArrowheads="1"/>
          </p:cNvSpPr>
          <p:nvPr/>
        </p:nvSpPr>
        <p:spPr bwMode="auto">
          <a:xfrm>
            <a:off x="611188" y="3644900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0" name="AutoShape 92"/>
          <p:cNvSpPr>
            <a:spLocks noChangeArrowheads="1"/>
          </p:cNvSpPr>
          <p:nvPr/>
        </p:nvSpPr>
        <p:spPr bwMode="auto">
          <a:xfrm>
            <a:off x="1331913" y="126841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1" name="AutoShape 93"/>
          <p:cNvSpPr>
            <a:spLocks noChangeArrowheads="1"/>
          </p:cNvSpPr>
          <p:nvPr/>
        </p:nvSpPr>
        <p:spPr bwMode="auto">
          <a:xfrm>
            <a:off x="2339975" y="620713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2" name="AutoShape 94"/>
          <p:cNvSpPr>
            <a:spLocks noChangeArrowheads="1"/>
          </p:cNvSpPr>
          <p:nvPr/>
        </p:nvSpPr>
        <p:spPr bwMode="auto">
          <a:xfrm>
            <a:off x="5364163" y="2420938"/>
            <a:ext cx="647700" cy="6492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43" name="AutoShape 95"/>
          <p:cNvSpPr>
            <a:spLocks noChangeArrowheads="1"/>
          </p:cNvSpPr>
          <p:nvPr/>
        </p:nvSpPr>
        <p:spPr bwMode="auto">
          <a:xfrm>
            <a:off x="3708400" y="5372100"/>
            <a:ext cx="647700" cy="6492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0" name="Text Box 14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333375"/>
            <a:ext cx="1008063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192" name="Text Box 14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341438"/>
            <a:ext cx="1008063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193" name="Text Box 14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349500"/>
            <a:ext cx="1008063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197" name="Text Box 14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956550" y="333375"/>
            <a:ext cx="1008063" cy="92233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2198" name="Text Box 15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3357563"/>
            <a:ext cx="1008063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2199" name="Text Box 15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4365625"/>
            <a:ext cx="1008063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2200" name="Text Box 152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373688"/>
            <a:ext cx="1008063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2201" name="Text Box 153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956550" y="1341438"/>
            <a:ext cx="1008063" cy="922337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202" name="Text Box 154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956550" y="2349500"/>
            <a:ext cx="1008063" cy="92233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2203" name="Text Box 155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7956550" y="3357563"/>
            <a:ext cx="1008063" cy="922337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2204" name="Text Box 156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7956550" y="4365625"/>
            <a:ext cx="1008063" cy="92233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2205" name="Text Box 157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956550" y="5373688"/>
            <a:ext cx="1008063" cy="922337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32" name="Улыбающееся лицо 31">
            <a:hlinkClick r:id="rId16" action="ppaction://hlinksldjump"/>
          </p:cNvPr>
          <p:cNvSpPr/>
          <p:nvPr/>
        </p:nvSpPr>
        <p:spPr>
          <a:xfrm>
            <a:off x="250825" y="5949950"/>
            <a:ext cx="649288" cy="6286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27600000">
                                      <p:cBhvr>
                                        <p:cTn id="6" dur="5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0">
                                      <p:cBhvr>
                                        <p:cTn id="14" dur="5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700000">
                                      <p:cBhvr>
                                        <p:cTn id="22" dur="5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700000">
                                      <p:cBhvr>
                                        <p:cTn id="30" dur="5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38" dur="5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46" dur="5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54" dur="5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62" dur="5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0">
                                      <p:cBhvr>
                                        <p:cTn id="70" dur="5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600000">
                                      <p:cBhvr>
                                        <p:cTn id="78" dur="5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86" dur="5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94" dur="5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2" grpId="0" animBg="1"/>
      <p:bldP spid="2133" grpId="0" animBg="1"/>
      <p:bldP spid="2134" grpId="0" animBg="1"/>
      <p:bldP spid="2135" grpId="0" animBg="1"/>
      <p:bldP spid="2136" grpId="0" animBg="1"/>
      <p:bldP spid="2137" grpId="0" animBg="1"/>
      <p:bldP spid="2138" grpId="0" animBg="1"/>
      <p:bldP spid="2139" grpId="0" animBg="1"/>
      <p:bldP spid="2140" grpId="0" animBg="1"/>
      <p:bldP spid="2141" grpId="0" animBg="1"/>
      <p:bldP spid="2142" grpId="0" animBg="1"/>
      <p:bldP spid="21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вопрос!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49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Назовите русскую меру длины, применяемую в вышивке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5500688" y="2786063"/>
            <a:ext cx="3092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Che" pitchFamily="49" charset="-127"/>
                <a:cs typeface="Arial" pitchFamily="34" charset="0"/>
              </a:rPr>
              <a:t>ЛОКОТЬ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11268" name="Picture 82" descr="Рисунок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" descr="1019591006_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181100"/>
            <a:ext cx="46609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755650" y="1554163"/>
            <a:ext cx="8674100" cy="4525962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Техника, используемая для украшения шва «вперед иголка»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вопрос!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276600" y="573246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5897563" y="58769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Внимание, ответ!</a:t>
            </a:r>
          </a:p>
        </p:txBody>
      </p:sp>
      <p:pic>
        <p:nvPicPr>
          <p:cNvPr id="13321" name="Picture 82" descr="Рисунок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7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000240"/>
            <a:ext cx="6124575" cy="26860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7554" y="500063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«шнурок»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89916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b="1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Назовите виды вышивальных швов, применяемых в шитье?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285728"/>
            <a:ext cx="8686800" cy="838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Внимание, вопрос!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334</Words>
  <Application>Microsoft Office PowerPoint</Application>
  <PresentationFormat>Экран (4:3)</PresentationFormat>
  <Paragraphs>100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Слайд 1</vt:lpstr>
      <vt:lpstr>Слайд 2</vt:lpstr>
      <vt:lpstr>Конкурс знатоков.</vt:lpstr>
      <vt:lpstr>Слайд 4</vt:lpstr>
      <vt:lpstr>Внимание, вопрос!</vt:lpstr>
      <vt:lpstr>Внимание, ответ!</vt:lpstr>
      <vt:lpstr>Внимание, вопрос!</vt:lpstr>
      <vt:lpstr>Внимание, ответ!</vt:lpstr>
      <vt:lpstr>Слайд 9</vt:lpstr>
      <vt:lpstr>Внимание, ответ!</vt:lpstr>
      <vt:lpstr>Внимание, вопрос!</vt:lpstr>
      <vt:lpstr>Внимание, ответ!</vt:lpstr>
      <vt:lpstr>Внимание, вопрос!</vt:lpstr>
      <vt:lpstr>Внимание, ответ!</vt:lpstr>
      <vt:lpstr>Внимание, вопрос!</vt:lpstr>
      <vt:lpstr>Внимание, ответ!</vt:lpstr>
      <vt:lpstr>Внимание, вопрос!</vt:lpstr>
      <vt:lpstr>Внимание, ответ!</vt:lpstr>
      <vt:lpstr>Слайд 19</vt:lpstr>
      <vt:lpstr>Внимание, ответ!</vt:lpstr>
      <vt:lpstr>Слайд 21</vt:lpstr>
      <vt:lpstr>Внимание, ответ!</vt:lpstr>
      <vt:lpstr>Слайд 23</vt:lpstr>
      <vt:lpstr>Внимание, ответ!</vt:lpstr>
      <vt:lpstr>Внимание, вопрос!</vt:lpstr>
      <vt:lpstr>Внимание, ответ!</vt:lpstr>
      <vt:lpstr>Внимание, вопрос!</vt:lpstr>
      <vt:lpstr>Внимание, ответ!</vt:lpstr>
      <vt:lpstr>Внимание, вопрос!</vt:lpstr>
      <vt:lpstr>Внимание, ответ!</vt:lpstr>
      <vt:lpstr>Внимание, вопрос!</vt:lpstr>
      <vt:lpstr>Внимание, ответ!</vt:lpstr>
      <vt:lpstr>Слайд 33</vt:lpstr>
      <vt:lpstr>Домашнее задание. Решите кроссворд 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знатоков.</dc:title>
  <cp:lastModifiedBy>Учитель</cp:lastModifiedBy>
  <cp:revision>96</cp:revision>
  <cp:lastPrinted>1601-01-01T00:00:00Z</cp:lastPrinted>
  <dcterms:created xsi:type="dcterms:W3CDTF">2005-01-29T20:27:52Z</dcterms:created>
  <dcterms:modified xsi:type="dcterms:W3CDTF">2014-11-05T12:42:35Z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