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92" r:id="rId20"/>
    <p:sldId id="293" r:id="rId21"/>
    <p:sldId id="274" r:id="rId22"/>
    <p:sldId id="275" r:id="rId23"/>
    <p:sldId id="276" r:id="rId24"/>
    <p:sldId id="277" r:id="rId25"/>
    <p:sldId id="279" r:id="rId26"/>
    <p:sldId id="278" r:id="rId27"/>
    <p:sldId id="294" r:id="rId28"/>
    <p:sldId id="280" r:id="rId29"/>
    <p:sldId id="281" r:id="rId30"/>
    <p:sldId id="286" r:id="rId31"/>
    <p:sldId id="284" r:id="rId32"/>
    <p:sldId id="285" r:id="rId33"/>
    <p:sldId id="287" r:id="rId34"/>
    <p:sldId id="288" r:id="rId35"/>
    <p:sldId id="283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5FB9F"/>
    <a:srgbClr val="A0C0F0"/>
    <a:srgbClr val="CBFD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63" autoAdjust="0"/>
    <p:restoredTop sz="94654" autoAdjust="0"/>
  </p:normalViewPr>
  <p:slideViewPr>
    <p:cSldViewPr>
      <p:cViewPr>
        <p:scale>
          <a:sx n="83" d="100"/>
          <a:sy n="83" d="100"/>
        </p:scale>
        <p:origin x="-50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AF50B5-D794-4F57-BDFC-0301BF947E5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587486-8844-43F5-BEDC-085F55E29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71876"/>
            <a:ext cx="9144000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Проектно-исследовательская</a:t>
            </a:r>
            <a:br>
              <a:rPr lang="ru-RU" sz="3600" b="1" dirty="0" smtClean="0"/>
            </a:br>
            <a:r>
              <a:rPr lang="ru-RU" sz="3600" b="1" dirty="0" smtClean="0"/>
              <a:t>деятельность с учащимися 4-б класса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ГКСОУ ВО </a:t>
            </a:r>
            <a:r>
              <a:rPr lang="en-US" dirty="0" smtClean="0"/>
              <a:t>“</a:t>
            </a:r>
            <a:r>
              <a:rPr lang="ru-RU" dirty="0" smtClean="0"/>
              <a:t>Специальная (коррекционная)</a:t>
            </a:r>
          </a:p>
          <a:p>
            <a:pPr algn="ctr"/>
            <a:r>
              <a:rPr lang="ru-RU" dirty="0" smtClean="0"/>
              <a:t>общеобразовательная школа-интернат </a:t>
            </a:r>
            <a:r>
              <a:rPr lang="en-US" dirty="0" smtClean="0"/>
              <a:t>II</a:t>
            </a:r>
            <a:r>
              <a:rPr lang="ru-RU" dirty="0" smtClean="0"/>
              <a:t> вида г. Коврова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37630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“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братья меньшие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2863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ПУХОВА В.Б.</a:t>
            </a:r>
          </a:p>
          <a:p>
            <a:r>
              <a:rPr lang="ru-RU" dirty="0" smtClean="0"/>
              <a:t>Учитель музыкально-ритмических занятий МАЗУР И.И.</a:t>
            </a:r>
          </a:p>
          <a:p>
            <a:r>
              <a:rPr lang="ru-RU" dirty="0" smtClean="0"/>
              <a:t>Воспитатель Баженова О.В.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28652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2012-2013 уч.год</a:t>
            </a:r>
            <a:endParaRPr lang="ru-RU" sz="2400" b="1" dirty="0"/>
          </a:p>
        </p:txBody>
      </p:sp>
    </p:spTree>
  </p:cSld>
  <p:clrMapOvr>
    <a:masterClrMapping/>
  </p:clrMapOvr>
  <p:transition spd="slow" advTm="1028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кошки\кошки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285776"/>
            <a:ext cx="5505450" cy="7848600"/>
          </a:xfrm>
          <a:prstGeom prst="rect">
            <a:avLst/>
          </a:prstGeom>
          <a:noFill/>
        </p:spPr>
      </p:pic>
    </p:spTree>
  </p:cSld>
  <p:clrMapOvr>
    <a:masterClrMapping/>
  </p:clrMapOvr>
  <p:transition advTm="1014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шки\кошк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7768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ошки\кош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768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5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ошки\кошки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768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6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ошки\кошки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57718" cy="6212387"/>
          </a:xfrm>
          <a:prstGeom prst="rect">
            <a:avLst/>
          </a:prstGeom>
          <a:noFill/>
        </p:spPr>
      </p:pic>
      <p:pic>
        <p:nvPicPr>
          <p:cNvPr id="5123" name="Picture 3" descr="G:\кошки\кошки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7795"/>
            <a:ext cx="4357718" cy="6212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14290"/>
            <a:ext cx="3714776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42852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Рисунки Даши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G:\кошки\кошки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372810"/>
            <a:ext cx="5072098" cy="7230810"/>
          </a:xfrm>
          <a:prstGeom prst="rect">
            <a:avLst/>
          </a:prstGeom>
          <a:noFill/>
        </p:spPr>
      </p:pic>
    </p:spTree>
  </p:cSld>
  <p:clrMapOvr>
    <a:masterClrMapping/>
  </p:clrMapOvr>
  <p:transition advTm="1001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71876"/>
            <a:ext cx="9144000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Проектно-исследовательская</a:t>
            </a:r>
            <a:br>
              <a:rPr lang="ru-RU" sz="3600" b="1" dirty="0" smtClean="0"/>
            </a:br>
            <a:r>
              <a:rPr lang="ru-RU" sz="3600" b="1" dirty="0" smtClean="0"/>
              <a:t>деятельность с ученицы 4-б класса</a:t>
            </a:r>
            <a:br>
              <a:rPr lang="ru-RU" sz="3600" b="1" dirty="0" smtClean="0"/>
            </a:br>
            <a:r>
              <a:rPr lang="ru-RU" sz="3600" b="1" dirty="0" err="1" smtClean="0"/>
              <a:t>Стрючковой</a:t>
            </a:r>
            <a:r>
              <a:rPr lang="ru-RU" sz="3600" b="1" dirty="0" smtClean="0"/>
              <a:t> Дарьи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ГКСОУ ВО </a:t>
            </a:r>
            <a:r>
              <a:rPr lang="en-US" dirty="0" smtClean="0"/>
              <a:t>“</a:t>
            </a:r>
            <a:r>
              <a:rPr lang="ru-RU" dirty="0" smtClean="0"/>
              <a:t>Специальная (коррекционная)</a:t>
            </a:r>
          </a:p>
          <a:p>
            <a:pPr algn="ctr"/>
            <a:r>
              <a:rPr lang="ru-RU" dirty="0" smtClean="0"/>
              <a:t>общеобразовательная школа-интернат </a:t>
            </a:r>
            <a:r>
              <a:rPr lang="en-US" dirty="0" smtClean="0"/>
              <a:t>II</a:t>
            </a:r>
            <a:r>
              <a:rPr lang="ru-RU" dirty="0" smtClean="0"/>
              <a:t> вида г. Коврова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37861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“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братья меньшие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2863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ПУХОВА В.Б.</a:t>
            </a:r>
          </a:p>
          <a:p>
            <a:r>
              <a:rPr lang="ru-RU" dirty="0" smtClean="0"/>
              <a:t>Учитель музыкально-ритмических занятий МАЗУР И.И.</a:t>
            </a:r>
          </a:p>
          <a:p>
            <a:r>
              <a:rPr lang="ru-RU" dirty="0" smtClean="0"/>
              <a:t>Воспитатель Баженова О.В.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28652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2012-2013 уч.год</a:t>
            </a:r>
            <a:endParaRPr lang="ru-RU" sz="2400" b="1" dirty="0"/>
          </a:p>
        </p:txBody>
      </p:sp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2857496"/>
            <a:ext cx="8001056" cy="150019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100013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71448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effectLst>
                  <a:outerShdw dist="127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Наши братья меньшие</a:t>
            </a:r>
            <a:endParaRPr lang="ru-RU" sz="4000" b="1" i="1" dirty="0">
              <a:effectLst>
                <a:outerShdw dist="127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928934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+mj-lt"/>
              </a:rPr>
              <a:t>ЛОШАДИ</a:t>
            </a:r>
            <a:endParaRPr lang="ru-RU" sz="8000" b="1" i="1" dirty="0">
              <a:latin typeface="+mj-lt"/>
            </a:endParaRPr>
          </a:p>
        </p:txBody>
      </p:sp>
    </p:spTree>
  </p:cSld>
  <p:clrMapOvr>
    <a:masterClrMapping/>
  </p:clrMapOvr>
  <p:transition advTm="9844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0"/>
            <a:ext cx="55721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00594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0430" y="214290"/>
            <a:ext cx="193200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Рассказ о Хвале</a:t>
            </a:r>
            <a:endParaRPr lang="ru-RU" sz="2000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428736"/>
            <a:ext cx="5286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Каждые выходные я хожу в </a:t>
            </a:r>
            <a:r>
              <a:rPr lang="ru-RU" b="1" dirty="0" err="1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конно-спортивную</a:t>
            </a: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 школу. Там красивые лошади, но у меня есть любимая лошадь Хвала. У нее черный окрас. Хвала немного ленив, но выполняет все мои команды </a:t>
            </a:r>
            <a:r>
              <a:rPr lang="en-US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:</a:t>
            </a: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 шагом, галоп, барьер, рысью. Я учусь верховой езде, управляю Хвалой, сама седлаю лошадь. Всегда угощаю Хвалу сахаром и яблоками. Чищу щеткой, расчесываю гриву, ухаживаю за ней. Я люблю Хвалу, скучаю по ней и очень жду встречи со своей лошадкой.</a:t>
            </a:r>
            <a:endParaRPr lang="ru-RU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034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71536" y="-357214"/>
            <a:ext cx="1057282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G:\собаки\лошад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5357874"/>
            <a:ext cx="8819472" cy="12573088"/>
          </a:xfrm>
          <a:prstGeom prst="rect">
            <a:avLst/>
          </a:prstGeom>
          <a:noFill/>
        </p:spPr>
      </p:pic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0034" y="0"/>
            <a:ext cx="80010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643578"/>
            <a:ext cx="8715404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86322"/>
            <a:ext cx="8715404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8715404" cy="428628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4686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642918"/>
            <a:ext cx="7715304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ЦЕЛЬ</a:t>
            </a:r>
            <a:r>
              <a:rPr lang="ru-RU" sz="2400" dirty="0" smtClean="0">
                <a:latin typeface="+mj-lt"/>
              </a:rPr>
              <a:t> </a:t>
            </a:r>
          </a:p>
          <a:p>
            <a:pPr algn="ctr"/>
            <a:r>
              <a:rPr lang="ru-RU" sz="2400" dirty="0" smtClean="0">
                <a:latin typeface="+mj-lt"/>
              </a:rPr>
              <a:t>проектно-исследовательской деятельности на 2012-2013 учебный год – </a:t>
            </a:r>
          </a:p>
          <a:p>
            <a:pPr algn="ctr"/>
            <a:r>
              <a:rPr lang="ru-RU" sz="2400" dirty="0" smtClean="0">
                <a:latin typeface="+mj-lt"/>
              </a:rPr>
              <a:t>Составление тематического словаря-альбома по теме </a:t>
            </a:r>
            <a:r>
              <a:rPr lang="en-US" sz="2400" dirty="0" smtClean="0">
                <a:latin typeface="+mj-lt"/>
              </a:rPr>
              <a:t>“</a:t>
            </a:r>
            <a:r>
              <a:rPr lang="ru-RU" sz="2400" b="1" dirty="0" smtClean="0">
                <a:latin typeface="+mj-lt"/>
              </a:rPr>
              <a:t>Домашние животные</a:t>
            </a:r>
            <a:r>
              <a:rPr lang="en-US" sz="2400" dirty="0" smtClean="0">
                <a:latin typeface="+mj-lt"/>
              </a:rPr>
              <a:t>”</a:t>
            </a:r>
            <a:endParaRPr lang="ru-RU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000372"/>
            <a:ext cx="807249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+mj-lt"/>
              </a:rPr>
              <a:t>УМЕНИЯ И НАВЫКИ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+mj-lt"/>
              </a:rPr>
              <a:t>развиваемые в процессе проектно-исследовательской деятельности учащимися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14818"/>
            <a:ext cx="8358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+mj-lt"/>
              </a:rPr>
              <a:t>Развитие</a:t>
            </a:r>
            <a:r>
              <a:rPr lang="ru-RU" dirty="0" smtClean="0">
                <a:latin typeface="+mj-lt"/>
              </a:rPr>
              <a:t> у учащихся навыков работы с информацией.</a:t>
            </a:r>
          </a:p>
          <a:p>
            <a:pPr marL="342900" indent="-342900">
              <a:buAutoNum type="arabicPeriod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+mj-lt"/>
              </a:rPr>
              <a:t>Развитие</a:t>
            </a:r>
            <a:r>
              <a:rPr lang="ru-RU" dirty="0" smtClean="0">
                <a:latin typeface="+mj-lt"/>
              </a:rPr>
              <a:t> коммуникативных навыков, умений работать в группе, с родителями, самостоятельно.</a:t>
            </a:r>
          </a:p>
          <a:p>
            <a:pPr marL="342900" indent="-342900">
              <a:buAutoNum type="arabicPeriod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+mj-lt"/>
              </a:rPr>
              <a:t>Умение</a:t>
            </a:r>
            <a:r>
              <a:rPr lang="ru-RU" dirty="0" smtClean="0">
                <a:latin typeface="+mj-lt"/>
              </a:rPr>
              <a:t> анализировать свою деятельность и ее результаты, формирование самооценки у каждого ребенка.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 advTm="985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00098" y="-357214"/>
            <a:ext cx="1057282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собаки\лошад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9020403" cy="12859536"/>
          </a:xfrm>
          <a:prstGeom prst="rect">
            <a:avLst/>
          </a:prstGeom>
          <a:noFill/>
        </p:spPr>
      </p:pic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5728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9144000" cy="4000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9144000" cy="107157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143800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5357826"/>
            <a:ext cx="5243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Порода</a:t>
            </a:r>
            <a:r>
              <a:rPr lang="en-US" sz="3200" b="1" dirty="0" smtClean="0">
                <a:latin typeface="+mj-lt"/>
              </a:rPr>
              <a:t>:  </a:t>
            </a:r>
            <a:r>
              <a:rPr lang="ru-RU" sz="3200" b="1" dirty="0" smtClean="0">
                <a:latin typeface="+mj-lt"/>
              </a:rPr>
              <a:t>Арабский жеребец</a:t>
            </a:r>
          </a:p>
          <a:p>
            <a:r>
              <a:rPr lang="ru-RU" sz="3200" dirty="0" err="1" smtClean="0">
                <a:latin typeface="+mj-lt"/>
              </a:rPr>
              <a:t>Полигрим</a:t>
            </a:r>
            <a:r>
              <a:rPr lang="ru-RU" sz="3200" dirty="0" smtClean="0">
                <a:latin typeface="+mj-lt"/>
              </a:rPr>
              <a:t>. 2008 г. р.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advTm="9797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5728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9144000" cy="3929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9144000" cy="107157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5572140"/>
            <a:ext cx="5808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Порода</a:t>
            </a:r>
            <a:r>
              <a:rPr lang="en-US" sz="3200" b="1" dirty="0" smtClean="0">
                <a:latin typeface="+mj-lt"/>
              </a:rPr>
              <a:t>:  </a:t>
            </a:r>
            <a:r>
              <a:rPr lang="ru-RU" sz="3200" b="1" dirty="0" smtClean="0">
                <a:latin typeface="+mj-lt"/>
              </a:rPr>
              <a:t>Карабахский жеребец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143668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9937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28604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9144000" cy="385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9144000" cy="107157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5357826"/>
            <a:ext cx="5626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Порода</a:t>
            </a:r>
            <a:r>
              <a:rPr lang="en-US" sz="3200" b="1" dirty="0" smtClean="0">
                <a:latin typeface="+mj-lt"/>
              </a:rPr>
              <a:t>:  </a:t>
            </a:r>
            <a:r>
              <a:rPr lang="ru-RU" sz="3200" b="1" dirty="0" smtClean="0">
                <a:latin typeface="+mj-lt"/>
              </a:rPr>
              <a:t>Карельский жеребец</a:t>
            </a:r>
          </a:p>
          <a:p>
            <a:r>
              <a:rPr lang="ru-RU" sz="3200" dirty="0" err="1" smtClean="0">
                <a:latin typeface="+mj-lt"/>
              </a:rPr>
              <a:t>Полигрим</a:t>
            </a:r>
            <a:r>
              <a:rPr lang="ru-RU" sz="3200" dirty="0" smtClean="0">
                <a:latin typeface="+mj-lt"/>
              </a:rPr>
              <a:t>. 2006 г. р.</a:t>
            </a:r>
            <a:endParaRPr lang="ru-RU" sz="3200" dirty="0"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071966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003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G:\лошади\лошад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47392" cy="571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285728"/>
            <a:ext cx="2436853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391" y="214290"/>
            <a:ext cx="219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Рисунки Даши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G:\лошади\лошадь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500958" cy="478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лошади\лошад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16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собаки\лошад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261600" cy="7500966"/>
          </a:xfrm>
          <a:prstGeom prst="rect">
            <a:avLst/>
          </a:prstGeom>
          <a:noFill/>
        </p:spPr>
      </p:pic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71876"/>
            <a:ext cx="9144000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Проектно-исследовательская</a:t>
            </a:r>
            <a:br>
              <a:rPr lang="ru-RU" sz="3600" b="1" dirty="0" smtClean="0"/>
            </a:br>
            <a:r>
              <a:rPr lang="ru-RU" sz="3600" b="1" dirty="0" smtClean="0"/>
              <a:t>деятельность с учеником 4-б класса</a:t>
            </a:r>
            <a:br>
              <a:rPr lang="ru-RU" sz="3600" b="1" dirty="0" smtClean="0"/>
            </a:br>
            <a:r>
              <a:rPr lang="ru-RU" sz="3600" b="1" dirty="0" err="1" smtClean="0"/>
              <a:t>Косачева</a:t>
            </a:r>
            <a:r>
              <a:rPr lang="ru-RU" sz="3600" b="1" dirty="0" smtClean="0"/>
              <a:t> Артема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ГКСОУ ВО </a:t>
            </a:r>
            <a:r>
              <a:rPr lang="en-US" dirty="0" smtClean="0"/>
              <a:t>“</a:t>
            </a:r>
            <a:r>
              <a:rPr lang="ru-RU" dirty="0" smtClean="0"/>
              <a:t>Специальная (коррекционная)</a:t>
            </a:r>
          </a:p>
          <a:p>
            <a:pPr algn="ctr"/>
            <a:r>
              <a:rPr lang="ru-RU" dirty="0" smtClean="0"/>
              <a:t>общеобразовательная школа-интернат </a:t>
            </a:r>
            <a:r>
              <a:rPr lang="en-US" dirty="0" smtClean="0"/>
              <a:t>II</a:t>
            </a:r>
            <a:r>
              <a:rPr lang="ru-RU" dirty="0" smtClean="0"/>
              <a:t> вида г. Коврова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37861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“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братья меньшие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2863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ПУХОВА В.Б.</a:t>
            </a:r>
          </a:p>
          <a:p>
            <a:r>
              <a:rPr lang="ru-RU" dirty="0" smtClean="0"/>
              <a:t>Учитель музыкально-ритмических занятий МАЗУР И.И.</a:t>
            </a:r>
          </a:p>
          <a:p>
            <a:r>
              <a:rPr lang="ru-RU" dirty="0" smtClean="0"/>
              <a:t>Воспитатель Баженова О.В.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28652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2012-2013 уч.год</a:t>
            </a:r>
            <a:endParaRPr lang="ru-RU" sz="2400" b="1" dirty="0"/>
          </a:p>
        </p:txBody>
      </p:sp>
    </p:spTree>
  </p:cSld>
  <p:clrMapOvr>
    <a:masterClrMapping/>
  </p:clrMapOvr>
  <p:transition advTm="9984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2857496"/>
            <a:ext cx="8001056" cy="150019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100013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71448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effectLst>
                  <a:outerShdw dist="127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Наши братья меньшие</a:t>
            </a:r>
            <a:endParaRPr lang="ru-RU" sz="4000" b="1" i="1" dirty="0">
              <a:effectLst>
                <a:outerShdw dist="127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928934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+mj-lt"/>
              </a:rPr>
              <a:t>СОБАКИ</a:t>
            </a:r>
            <a:endParaRPr lang="ru-RU" sz="8000" b="1" i="1" dirty="0">
              <a:latin typeface="+mj-lt"/>
            </a:endParaRPr>
          </a:p>
        </p:txBody>
      </p:sp>
    </p:spTree>
  </p:cSld>
  <p:clrMapOvr>
    <a:masterClrMapping/>
  </p:clrMapOvr>
  <p:transition advTm="984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0"/>
            <a:ext cx="771530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57892"/>
            <a:ext cx="871540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214950"/>
            <a:ext cx="8715404" cy="500066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357694"/>
            <a:ext cx="871540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2"/>
            <a:ext cx="8715404" cy="500066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871540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8715404" cy="714380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871540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86116" y="285728"/>
            <a:ext cx="253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ЗАДАЧИ ПРОЕКТА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Расширить и обогатить 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словарь детей по данной теме, ввести в активную речь учащихся</a:t>
            </a:r>
          </a:p>
          <a:p>
            <a:pPr marL="342900" indent="-342900">
              <a:buAutoNum type="arabicPeriod"/>
            </a:pPr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2.   Уметь получить информацию 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из разных источников (книги, альбом- словарь, интернет. Жизненный опыт)</a:t>
            </a:r>
          </a:p>
          <a:p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3.   Развить связную речь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, обучать составлению рассказа по исследовательским материалам</a:t>
            </a:r>
          </a:p>
          <a:p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4.   Формировать навык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 исследовательской деятельности</a:t>
            </a:r>
          </a:p>
          <a:p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5.   Развить творческие способности 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детей, познавательные интересы учащихся</a:t>
            </a:r>
          </a:p>
          <a:p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6.   Воспитывать чувство любви 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и сострадания к животным</a:t>
            </a:r>
          </a:p>
          <a:p>
            <a:endParaRPr lang="ru-RU" sz="2000" dirty="0" smtClean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7.   Учить детей работать в группе</a:t>
            </a:r>
            <a:r>
              <a:rPr lang="ru-RU" sz="2000" dirty="0" smtClean="0">
                <a:effectLst>
                  <a:outerShdw dist="25400" dir="5400000" algn="t" rotWithShape="0">
                    <a:schemeClr val="bg1">
                      <a:alpha val="67000"/>
                    </a:schemeClr>
                  </a:outerShdw>
                </a:effectLst>
                <a:latin typeface="+mj-lt"/>
              </a:rPr>
              <a:t>, парами, вместе с родителями, самостоятельно</a:t>
            </a:r>
            <a:endParaRPr lang="ru-RU" sz="2000" dirty="0">
              <a:effectLst>
                <a:outerShdw dist="25400" dir="5400000" algn="t" rotWithShape="0">
                  <a:schemeClr val="bg1">
                    <a:alpha val="67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58280" y="5857892"/>
            <a:ext cx="14284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858280" y="5214950"/>
            <a:ext cx="142844" cy="500066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58280" y="4357694"/>
            <a:ext cx="14284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58280" y="3714752"/>
            <a:ext cx="142844" cy="500066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58280" y="2857496"/>
            <a:ext cx="14284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58280" y="1928802"/>
            <a:ext cx="142844" cy="714380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858280" y="1000108"/>
            <a:ext cx="142844" cy="71438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976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обаки\собаки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979206"/>
            <a:ext cx="8501122" cy="121192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35811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Овчарка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собаки\собаки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2182714"/>
            <a:ext cx="8001056" cy="114063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14290"/>
            <a:ext cx="664373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Пудель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обаки\собаки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3143296"/>
            <a:ext cx="8715404" cy="124247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7786742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</a:rPr>
              <a:t>Долматинец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собаки\собаки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437" y="-4979426"/>
            <a:ext cx="9556221" cy="1362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-71462"/>
            <a:ext cx="5929354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err="1" smtClean="0">
                <a:solidFill>
                  <a:schemeClr val="tx1"/>
                </a:solidFill>
              </a:rPr>
              <a:t>Хаски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обаки\собак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27925"/>
            <a:ext cx="9501222" cy="135449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-71462"/>
            <a:ext cx="664373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</a:rPr>
              <a:t>Колли</a:t>
            </a:r>
            <a:endParaRPr lang="ru-RU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0"/>
            <a:ext cx="55721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42918"/>
            <a:ext cx="3000396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85728"/>
            <a:ext cx="4500594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3174" y="214290"/>
            <a:ext cx="36947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Мой лучший друг </a:t>
            </a:r>
            <a:r>
              <a:rPr lang="ru-RU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Бим</a:t>
            </a:r>
            <a:endParaRPr lang="ru-RU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Рассказ</a:t>
            </a:r>
            <a:endParaRPr lang="ru-RU" sz="2000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571612"/>
            <a:ext cx="47149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У нас дома живет собака. Зовут ее </a:t>
            </a:r>
            <a:r>
              <a:rPr lang="ru-RU" b="1" dirty="0" err="1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Бим</a:t>
            </a: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. Он охраняет наш дом. </a:t>
            </a:r>
            <a:r>
              <a:rPr lang="ru-RU" b="1" dirty="0" err="1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Бим-ласковая</a:t>
            </a: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, добрая собака, лает только на чужих. Когда я выношу ему покушать, он радостно виляет хвостом и улыбается. Летом я ходил с ним в лес. Пока я собирал грибы и ягоды, он охранял меня. Я очень люблю  свою  собаку!</a:t>
            </a:r>
            <a:endParaRPr lang="ru-RU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9891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-857280"/>
            <a:ext cx="3857620" cy="528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G:\собаки\соба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-3286172"/>
            <a:ext cx="6929486" cy="9878716"/>
          </a:xfrm>
          <a:prstGeom prst="rect">
            <a:avLst/>
          </a:prstGeom>
          <a:noFill/>
        </p:spPr>
      </p:pic>
      <p:pic>
        <p:nvPicPr>
          <p:cNvPr id="6146" name="Picture 2" descr="G:\собаки\соба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372811"/>
            <a:ext cx="6072230" cy="86566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500098" y="3643314"/>
            <a:ext cx="607223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6572272"/>
            <a:ext cx="557213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-2428916"/>
            <a:ext cx="5786446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собаки\собаки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2803" y="0"/>
            <a:ext cx="97768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собаки\собаки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7680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3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00232" y="0"/>
            <a:ext cx="47149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14950"/>
            <a:ext cx="9144000" cy="1214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00570"/>
            <a:ext cx="8858280" cy="428628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8858280" cy="428628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2"/>
            <a:ext cx="8858280" cy="428628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71480"/>
            <a:ext cx="4000528" cy="2428892"/>
          </a:xfrm>
          <a:prstGeom prst="rect">
            <a:avLst/>
          </a:prstGeom>
          <a:solidFill>
            <a:srgbClr val="CBF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28992" y="357166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Учебные дисциплины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00298" y="857232"/>
            <a:ext cx="38364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  Развитие речи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Чтение и развитие речи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Внеклассное чтение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ППО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Природоведение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Музыкально- ритмические занятия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Изобразительное искусство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357562"/>
            <a:ext cx="4211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Возраст учащихся</a:t>
            </a:r>
            <a:r>
              <a:rPr lang="en-US" dirty="0" smtClean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10-11 лет (4 класс)</a:t>
            </a:r>
          </a:p>
          <a:p>
            <a:endParaRPr lang="ru-RU" dirty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Состав проектной группы</a:t>
            </a:r>
            <a:r>
              <a:rPr lang="en-US" dirty="0" smtClean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3 человека</a:t>
            </a:r>
          </a:p>
          <a:p>
            <a:endParaRPr lang="ru-RU" dirty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Тип проекта</a:t>
            </a:r>
            <a:r>
              <a:rPr lang="en-US" dirty="0" smtClean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информационный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Данный тип проекта отвечает </a:t>
            </a:r>
            <a:r>
              <a:rPr lang="ru-RU" b="1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интересам</a:t>
            </a:r>
            <a:r>
              <a:rPr lang="ru-RU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 учащихся, т.к. проектным продуктом является </a:t>
            </a:r>
            <a:r>
              <a:rPr lang="ru-RU" b="1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создание альбомов </a:t>
            </a:r>
            <a:r>
              <a:rPr lang="ru-RU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и рассказов по исследовательской теме. Эти альбомы могут </a:t>
            </a:r>
            <a:r>
              <a:rPr lang="ru-RU" b="1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служить наглядными пособиями </a:t>
            </a:r>
            <a:r>
              <a:rPr lang="ru-RU" dirty="0" smtClean="0">
                <a:effectLst>
                  <a:outerShdw dist="25400" dir="5400000" algn="t" rotWithShape="0">
                    <a:schemeClr val="bg1"/>
                  </a:outerShdw>
                </a:effectLst>
                <a:latin typeface="+mj-lt"/>
              </a:rPr>
              <a:t>на разных предметных уроках и воспитательских занятиях.</a:t>
            </a:r>
            <a:endParaRPr lang="ru-RU" dirty="0">
              <a:effectLst>
                <a:outerShdw dist="25400" dir="5400000" algn="t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66"/>
            <a:ext cx="9144000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285728"/>
            <a:ext cx="314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Учебные дисциплины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advTm="1010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000232" y="0"/>
            <a:ext cx="47149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85984" y="5786454"/>
            <a:ext cx="4143404" cy="714380"/>
          </a:xfrm>
          <a:prstGeom prst="roundRect">
            <a:avLst/>
          </a:prstGeom>
          <a:solidFill>
            <a:srgbClr val="CBFDD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5984" y="4143380"/>
            <a:ext cx="4143404" cy="714380"/>
          </a:xfrm>
          <a:prstGeom prst="roundRect">
            <a:avLst/>
          </a:prstGeom>
          <a:solidFill>
            <a:srgbClr val="CBFDD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85984" y="2428868"/>
            <a:ext cx="4143404" cy="714380"/>
          </a:xfrm>
          <a:prstGeom prst="roundRect">
            <a:avLst/>
          </a:prstGeom>
          <a:solidFill>
            <a:srgbClr val="CBFDD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357826"/>
            <a:ext cx="9144000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5143512"/>
            <a:ext cx="435771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714752"/>
            <a:ext cx="9144000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3500438"/>
            <a:ext cx="435771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42984"/>
            <a:ext cx="9144000" cy="1428760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857232"/>
            <a:ext cx="435771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4546" y="14285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Поэтапный план работы над проектом</a:t>
            </a:r>
            <a:endParaRPr lang="ru-RU" sz="2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85723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1 Этап</a:t>
            </a:r>
            <a:endParaRPr lang="ru-RU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285860"/>
            <a:ext cx="6118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+mj-lt"/>
              </a:rPr>
              <a:t> Выбор </a:t>
            </a:r>
            <a:r>
              <a:rPr lang="ru-RU" b="1" dirty="0" smtClean="0">
                <a:latin typeface="+mj-lt"/>
              </a:rPr>
              <a:t>темы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j-lt"/>
              </a:rPr>
              <a:t> Определение </a:t>
            </a:r>
            <a:r>
              <a:rPr lang="ru-RU" b="1" dirty="0" smtClean="0">
                <a:latin typeface="+mj-lt"/>
              </a:rPr>
              <a:t>цель</a:t>
            </a:r>
            <a:r>
              <a:rPr lang="ru-RU" dirty="0" smtClean="0">
                <a:latin typeface="+mj-lt"/>
              </a:rPr>
              <a:t>, задачи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Участники</a:t>
            </a:r>
            <a:r>
              <a:rPr lang="ru-RU" dirty="0" smtClean="0">
                <a:latin typeface="+mj-lt"/>
              </a:rPr>
              <a:t>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j-lt"/>
              </a:rPr>
              <a:t> Распределить </a:t>
            </a:r>
            <a:r>
              <a:rPr lang="ru-RU" b="1" dirty="0" smtClean="0">
                <a:latin typeface="+mj-lt"/>
              </a:rPr>
              <a:t>обязанности</a:t>
            </a:r>
            <a:r>
              <a:rPr lang="ru-RU" dirty="0" smtClean="0">
                <a:latin typeface="+mj-lt"/>
              </a:rPr>
              <a:t> между участниками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350043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2 Этап</a:t>
            </a:r>
            <a:endParaRPr lang="ru-RU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7146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сентябрь - октябрь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857628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latin typeface="+mj-lt"/>
              </a:rPr>
              <a:t>Сбор материала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514351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3 Этап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500702"/>
            <a:ext cx="768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latin typeface="+mj-lt"/>
              </a:rPr>
              <a:t>Подбор речевых высказываний, составление рассказов по данной тематике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44291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ноябрь - январь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февраль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advTm="1001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42910" y="0"/>
            <a:ext cx="785818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2 18"/>
          <p:cNvSpPr/>
          <p:nvPr/>
        </p:nvSpPr>
        <p:spPr>
          <a:xfrm rot="12457359">
            <a:off x="537129" y="2272004"/>
            <a:ext cx="7429552" cy="4143404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>
            <a:outerShdw blurRad="8001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1000100" y="2285992"/>
            <a:ext cx="7429552" cy="4143404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>
            <a:outerShdw blurRad="8001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3643314"/>
            <a:ext cx="464347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5984" y="4857760"/>
            <a:ext cx="4143404" cy="714380"/>
          </a:xfrm>
          <a:prstGeom prst="roundRect">
            <a:avLst/>
          </a:prstGeom>
          <a:solidFill>
            <a:srgbClr val="CBFDD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7620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Апрель</a:t>
            </a:r>
            <a:endParaRPr lang="ru-RU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57694"/>
            <a:ext cx="9144000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3357562"/>
            <a:ext cx="435771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1500174"/>
            <a:ext cx="4143404" cy="714380"/>
          </a:xfrm>
          <a:prstGeom prst="roundRect">
            <a:avLst/>
          </a:prstGeom>
          <a:solidFill>
            <a:srgbClr val="CBFDD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71546"/>
            <a:ext cx="9144000" cy="642942"/>
          </a:xfrm>
          <a:prstGeom prst="rect">
            <a:avLst/>
          </a:prstGeom>
          <a:solidFill>
            <a:srgbClr val="A0C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857232"/>
            <a:ext cx="435771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85723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4 Этап</a:t>
            </a:r>
            <a:endParaRPr lang="ru-RU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128586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latin typeface="+mj-lt"/>
              </a:rPr>
              <a:t>Оформление альбомов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Март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357562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5 Этап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Презентация</a:t>
            </a:r>
            <a:endParaRPr lang="ru-RU" sz="2400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4500570"/>
            <a:ext cx="348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latin typeface="+mj-lt"/>
              </a:rPr>
              <a:t>Отчет каждого участника проекта</a:t>
            </a:r>
          </a:p>
        </p:txBody>
      </p:sp>
    </p:spTree>
  </p:cSld>
  <p:clrMapOvr>
    <a:masterClrMapping/>
  </p:clrMapOvr>
  <p:transition advTm="1006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71876"/>
            <a:ext cx="9144000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Проектно-исследовательская</a:t>
            </a:r>
            <a:br>
              <a:rPr lang="ru-RU" sz="3600" b="1" dirty="0" smtClean="0"/>
            </a:br>
            <a:r>
              <a:rPr lang="ru-RU" sz="3600" b="1" dirty="0" smtClean="0"/>
              <a:t>деятельность с ученицы 4-б класса</a:t>
            </a:r>
            <a:br>
              <a:rPr lang="ru-RU" sz="3600" b="1" dirty="0" smtClean="0"/>
            </a:br>
            <a:r>
              <a:rPr lang="ru-RU" sz="3600" b="1" dirty="0" err="1" smtClean="0"/>
              <a:t>Ронжиной</a:t>
            </a:r>
            <a:r>
              <a:rPr lang="ru-RU" sz="3600" b="1" dirty="0" smtClean="0"/>
              <a:t> Даши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ГКСОУ ВО </a:t>
            </a:r>
            <a:r>
              <a:rPr lang="en-US" dirty="0" smtClean="0"/>
              <a:t>“</a:t>
            </a:r>
            <a:r>
              <a:rPr lang="ru-RU" dirty="0" smtClean="0"/>
              <a:t>Специальная (коррекционная)</a:t>
            </a:r>
          </a:p>
          <a:p>
            <a:pPr algn="ctr"/>
            <a:r>
              <a:rPr lang="ru-RU" dirty="0" smtClean="0"/>
              <a:t>общеобразовательная школа-интернат </a:t>
            </a:r>
            <a:r>
              <a:rPr lang="en-US" dirty="0" smtClean="0"/>
              <a:t>II</a:t>
            </a:r>
            <a:r>
              <a:rPr lang="ru-RU" dirty="0" smtClean="0"/>
              <a:t> вида г. Коврова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37861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“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братья меньшие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2863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ПУХОВА В.Б.</a:t>
            </a:r>
          </a:p>
          <a:p>
            <a:r>
              <a:rPr lang="ru-RU" dirty="0" smtClean="0"/>
              <a:t>Учитель музыкально-ритмических занятий МАЗУР И.И.</a:t>
            </a:r>
          </a:p>
          <a:p>
            <a:r>
              <a:rPr lang="ru-RU" dirty="0" smtClean="0"/>
              <a:t>Воспитатель Баженова О.В.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28652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2012-2013 уч.год</a:t>
            </a:r>
            <a:endParaRPr lang="ru-RU" sz="2400" b="1" dirty="0"/>
          </a:p>
        </p:txBody>
      </p:sp>
    </p:spTree>
  </p:cSld>
  <p:clrMapOvr>
    <a:masterClrMapping/>
  </p:clrMapOvr>
  <p:transition advTm="998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2857496"/>
            <a:ext cx="8001056" cy="1500198"/>
          </a:xfrm>
          <a:prstGeom prst="roundRect">
            <a:avLst/>
          </a:prstGeom>
          <a:solidFill>
            <a:srgbClr val="95FB9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71448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+mj-lt"/>
              </a:rPr>
              <a:t>Наши братья меньшие</a:t>
            </a:r>
            <a:endParaRPr lang="ru-RU" sz="4000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928934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+mj-lt"/>
              </a:rPr>
              <a:t>КОШКИ</a:t>
            </a:r>
            <a:endParaRPr lang="ru-RU" sz="8000" b="1" i="1" dirty="0">
              <a:latin typeface="+mj-lt"/>
            </a:endParaRPr>
          </a:p>
        </p:txBody>
      </p:sp>
    </p:spTree>
  </p:cSld>
  <p:clrMapOvr>
    <a:masterClrMapping/>
  </p:clrMapOvr>
  <p:transition advTm="996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0"/>
            <a:ext cx="55721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477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42918"/>
            <a:ext cx="3000396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85728"/>
            <a:ext cx="4500594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364" y="214290"/>
            <a:ext cx="30426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Мой друг кот Вася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Рассказ</a:t>
            </a:r>
            <a:endParaRPr lang="ru-RU" sz="2000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643050"/>
            <a:ext cx="5224892" cy="461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У меня есть кот.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Его зовут Вася.</a:t>
            </a:r>
            <a:b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Он уже взрослый, ему 6 лет.</a:t>
            </a:r>
            <a:b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Он серый, пушистый.</a:t>
            </a:r>
            <a:b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Вася любит спать и смотреть в окно.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Иногда он лежит на подоконнике,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Повесив лапу на занавеску, и спит.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Еще он любит поиграть бумажными бантиком.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Больше всех он любит маму.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Он ходит за ней по пятам.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Я люблю гладить своего кота и часто с ним играю.</a:t>
            </a:r>
            <a:endParaRPr lang="ru-RU" b="1" dirty="0"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9891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</TotalTime>
  <Words>670</Words>
  <Application>Microsoft Office PowerPoint</Application>
  <PresentationFormat>Экран (4:3)</PresentationFormat>
  <Paragraphs>124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Справедливость</vt:lpstr>
      <vt:lpstr>Проектно-исследовательская деятельность с учащимися 4-б класса</vt:lpstr>
      <vt:lpstr>Слайд 2</vt:lpstr>
      <vt:lpstr>Слайд 3</vt:lpstr>
      <vt:lpstr>Слайд 4</vt:lpstr>
      <vt:lpstr>Слайд 5</vt:lpstr>
      <vt:lpstr>Слайд 6</vt:lpstr>
      <vt:lpstr>Проектно-исследовательская деятельность с ученицы 4-б класса Ронжиной Даши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Проектно-исследовательская деятельность с ученицы 4-б класса Стрючковой Дарьи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Проектно-исследовательская деятельность с учеником 4-б класса Косачева Артема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DKSTA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с учащимися 4-б класса</dc:title>
  <dc:creator>DKSTA</dc:creator>
  <cp:lastModifiedBy>DKSTA</cp:lastModifiedBy>
  <cp:revision>29</cp:revision>
  <dcterms:created xsi:type="dcterms:W3CDTF">2013-05-14T04:34:39Z</dcterms:created>
  <dcterms:modified xsi:type="dcterms:W3CDTF">2013-11-14T05:13:51Z</dcterms:modified>
</cp:coreProperties>
</file>