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3" r:id="rId2"/>
    <p:sldId id="274" r:id="rId3"/>
    <p:sldId id="256" r:id="rId4"/>
    <p:sldId id="257" r:id="rId5"/>
    <p:sldId id="264" r:id="rId6"/>
    <p:sldId id="260" r:id="rId7"/>
    <p:sldId id="263" r:id="rId8"/>
    <p:sldId id="259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209E6-194C-4190-B498-264DC9A55D1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бюджетное общеобразовательное учреждение «Средняя общеобразовательная школа№23» </a:t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dirty="0" smtClean="0"/>
              <a:t>Детская организация «Вселенная»</a:t>
            </a:r>
          </a:p>
          <a:p>
            <a:endParaRPr lang="ru-RU" dirty="0"/>
          </a:p>
        </p:txBody>
      </p:sp>
    </p:spTree>
  </p:cSld>
  <p:clrMapOvr>
    <a:masterClrMapping/>
  </p:clrMapOvr>
  <p:transition advTm="3251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о войне\1367736043_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646113"/>
            <a:ext cx="7429500" cy="556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о войне\Entry-3.-Battle-of-Mos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6400"/>
            <a:ext cx="7620000" cy="604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о войне\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3657600" cy="442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о войне\156489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300" y="254000"/>
            <a:ext cx="4089400" cy="6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о войне\1335688977_cvety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о войне\1374763544_zagruzhenn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719138"/>
            <a:ext cx="8115300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Desktop\о войне\tmp2RYON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Вечная слава героям…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User\Desktop\о войне\47f3d0c8fc73b7bb1f1c5e33914820d0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286000"/>
            <a:ext cx="3429000" cy="2286000"/>
          </a:xfrm>
          <a:prstGeom prst="rect">
            <a:avLst/>
          </a:prstGeom>
          <a:noFill/>
        </p:spPr>
      </p:pic>
      <p:pic>
        <p:nvPicPr>
          <p:cNvPr id="17411" name="Picture 3" descr="C:\Users\User\Desktop\о войне\47f3d0c8fc73b7bb1f1c5e33914820d0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Представляет</a:t>
            </a:r>
            <a:endParaRPr lang="ru-RU" sz="6600" dirty="0"/>
          </a:p>
        </p:txBody>
      </p:sp>
    </p:spTree>
  </p:cSld>
  <p:clrMapOvr>
    <a:masterClrMapping/>
  </p:clrMapOvr>
  <p:transition advTm="1057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945760" cy="16561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Павшим героям посвящается…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User\Desktop\о войне\53326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92171"/>
            <a:ext cx="6768752" cy="446116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2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 войне\c585924f2ae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309111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о войне\799713f280206ac7e196f7bd35afeb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632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о войне\d53a818de1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5" y="0"/>
            <a:ext cx="91089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о войне\626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о войне\molitva-o-pomoschi-bogorod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0" y="1841500"/>
            <a:ext cx="3175000" cy="3175000"/>
          </a:xfrm>
          <a:prstGeom prst="rect">
            <a:avLst/>
          </a:prstGeom>
          <a:noFill/>
        </p:spPr>
      </p:pic>
      <p:pic>
        <p:nvPicPr>
          <p:cNvPr id="4099" name="Picture 3" descr="C:\Users\User\Desktop\о войне\tmp2RYON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о войне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43450" cy="688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25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общеобразовательное учреждение «Средняя общеобразовательная школа№23»   </vt:lpstr>
      <vt:lpstr>Представляет</vt:lpstr>
      <vt:lpstr>Павшим героям посвящается…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Вечная слава героям…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Павшим героям посвящается…</dc:title>
  <dc:creator>User</dc:creator>
  <cp:lastModifiedBy>User</cp:lastModifiedBy>
  <cp:revision>9</cp:revision>
  <dcterms:created xsi:type="dcterms:W3CDTF">2015-01-06T08:44:49Z</dcterms:created>
  <dcterms:modified xsi:type="dcterms:W3CDTF">2015-01-25T08:08:29Z</dcterms:modified>
</cp:coreProperties>
</file>