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75" r:id="rId4"/>
    <p:sldId id="274" r:id="rId5"/>
    <p:sldId id="299" r:id="rId6"/>
    <p:sldId id="303" r:id="rId7"/>
    <p:sldId id="300" r:id="rId8"/>
    <p:sldId id="302" r:id="rId9"/>
    <p:sldId id="301" r:id="rId10"/>
    <p:sldId id="30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59" r:id="rId25"/>
    <p:sldId id="260" r:id="rId26"/>
    <p:sldId id="258" r:id="rId27"/>
    <p:sldId id="276" r:id="rId28"/>
    <p:sldId id="281" r:id="rId29"/>
    <p:sldId id="286" r:id="rId30"/>
    <p:sldId id="285" r:id="rId31"/>
    <p:sldId id="284" r:id="rId32"/>
    <p:sldId id="283" r:id="rId33"/>
    <p:sldId id="277" r:id="rId34"/>
    <p:sldId id="282" r:id="rId35"/>
    <p:sldId id="280" r:id="rId36"/>
    <p:sldId id="279" r:id="rId37"/>
    <p:sldId id="278" r:id="rId38"/>
    <p:sldId id="292" r:id="rId39"/>
    <p:sldId id="291" r:id="rId40"/>
    <p:sldId id="290" r:id="rId41"/>
    <p:sldId id="295" r:id="rId42"/>
    <p:sldId id="293" r:id="rId43"/>
    <p:sldId id="297" r:id="rId44"/>
    <p:sldId id="287" r:id="rId45"/>
    <p:sldId id="288" r:id="rId46"/>
    <p:sldId id="294" r:id="rId47"/>
    <p:sldId id="296" r:id="rId48"/>
    <p:sldId id="289" r:id="rId49"/>
    <p:sldId id="298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009900"/>
    <a:srgbClr val="CC0099"/>
    <a:srgbClr val="FF3300"/>
    <a:srgbClr val="0000FF"/>
    <a:srgbClr val="008000"/>
    <a:srgbClr val="006600"/>
    <a:srgbClr val="99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B7C609-0CB8-436F-B923-9B7C7E412715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6F80EB-AB3F-48C1-A3FD-6865E529EA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79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218F-1AFF-414A-88FD-A0A24E9B2223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564C-3DBE-4F29-A214-8430AAD7F1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6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E078-9948-4F56-AAB9-DD4F9B9E70AA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173C-FD52-4F3B-8AA6-6D773F4FC9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5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BA8A-BED5-444E-A09B-D3F48F2ED0FC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84F4-2ADD-42CA-8D83-FAF7C0205B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8853-1F25-4C22-B840-94919FA00637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8664-E2B1-4AA2-8800-5386B1343A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6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A7B7-E591-4B59-8F47-F9328EC79B89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FAAB3-A347-4FAB-BDAC-C3BD93E16B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C6C9-79DC-48C4-B1FE-9CC2C92BF385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6AD45-73B6-4107-9F8B-CA5082FB97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2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9579-3E25-4306-8BB8-29C900C1456F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266B-D985-4A5F-A741-1F50C135A5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F33A-6A86-4924-B30C-79047A9D7376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7667-E071-42E7-9ABC-3D08251632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1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A799-BE65-498E-9C8E-7C595794244C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1CDE2-C014-4ACD-87DB-92740BD471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B7F2-C257-4B9C-B386-F596EF31D48B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6334-B1F6-4C88-9706-3826071EB5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6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A5EB-7D01-4A4E-ABC9-6E81667FBF3C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EFAF-ABA8-478F-8FD2-B1AB29E16B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96B4E8-9FC9-4560-A285-B6CB9C555CE0}" type="datetime1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201B2C-F145-4C13-BAB4-C2BDA82D91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jpeg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20.xml"/><Relationship Id="rId18" Type="http://schemas.openxmlformats.org/officeDocument/2006/relationships/slide" Target="slide22.xml"/><Relationship Id="rId3" Type="http://schemas.openxmlformats.org/officeDocument/2006/relationships/slide" Target="slide18.xml"/><Relationship Id="rId21" Type="http://schemas.openxmlformats.org/officeDocument/2006/relationships/slide" Target="slide16.xml"/><Relationship Id="rId7" Type="http://schemas.openxmlformats.org/officeDocument/2006/relationships/slide" Target="slide19.xml"/><Relationship Id="rId12" Type="http://schemas.openxmlformats.org/officeDocument/2006/relationships/slide" Target="slide26.xml"/><Relationship Id="rId17" Type="http://schemas.openxmlformats.org/officeDocument/2006/relationships/slide" Target="slide21.xml"/><Relationship Id="rId2" Type="http://schemas.openxmlformats.org/officeDocument/2006/relationships/slide" Target="slide12.xml"/><Relationship Id="rId16" Type="http://schemas.openxmlformats.org/officeDocument/2006/relationships/slide" Target="slide3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25.xml"/><Relationship Id="rId5" Type="http://schemas.openxmlformats.org/officeDocument/2006/relationships/slide" Target="slide28.xml"/><Relationship Id="rId15" Type="http://schemas.openxmlformats.org/officeDocument/2006/relationships/slide" Target="slide32.xml"/><Relationship Id="rId23" Type="http://schemas.openxmlformats.org/officeDocument/2006/relationships/slide" Target="slide33.xml"/><Relationship Id="rId10" Type="http://schemas.openxmlformats.org/officeDocument/2006/relationships/slide" Target="slide24.xml"/><Relationship Id="rId19" Type="http://schemas.openxmlformats.org/officeDocument/2006/relationships/slide" Target="slide14.xml"/><Relationship Id="rId4" Type="http://schemas.openxmlformats.org/officeDocument/2006/relationships/slide" Target="slide27.xml"/><Relationship Id="rId9" Type="http://schemas.openxmlformats.org/officeDocument/2006/relationships/slide" Target="slide23.xml"/><Relationship Id="rId14" Type="http://schemas.openxmlformats.org/officeDocument/2006/relationships/slide" Target="slide13.xml"/><Relationship Id="rId22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cuments and Settings\Aida\Рабочий стол\МОИ шаблоны ЭКСПЕРИМЕНТы\30040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309996" cy="257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МОИ шаблоны ЭКСПЕРИМЕНТы\18112_0-550-7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10715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000750"/>
            <a:ext cx="714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Documents and Settings\Aida\Рабочий стол\текстуры и фоны, клипарты\Scool_objekts\scool (3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15000"/>
            <a:ext cx="77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857750"/>
            <a:ext cx="701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57875"/>
            <a:ext cx="936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42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00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0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571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1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85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428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7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5389" y="2319721"/>
            <a:ext cx="88095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b="1" i="1" dirty="0" smtClean="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Математический </a:t>
            </a:r>
          </a:p>
          <a:p>
            <a:pPr algn="ctr"/>
            <a:r>
              <a:rPr lang="ru-RU" sz="7200" b="1" i="1" dirty="0" smtClean="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калейдоскоп</a:t>
            </a:r>
            <a:endParaRPr lang="ru-RU" sz="7200" b="1" i="1" dirty="0">
              <a:ln w="0"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27000">
                  <a:schemeClr val="tx2">
                    <a:lumMod val="20000"/>
                    <a:lumOff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38761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капитанов</a:t>
            </a:r>
            <a:endParaRPr lang="ru-RU" sz="11500" b="1" i="1" cap="none" spc="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20.dreamies.de/img/184/t/lnox27yixr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51744"/>
            <a:ext cx="11144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ets.ru/data/cache/2013aug/26/57/1568572_61226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623264475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324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960" y="476672"/>
            <a:ext cx="6495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В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и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к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т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о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р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и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н</a:t>
            </a:r>
            <a:r>
              <a:rPr lang="ru-RU" sz="5400" b="1" i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а</a:t>
            </a:r>
            <a:endParaRPr lang="ru-RU" sz="5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107246" y="1883641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774067" y="2579754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3047050" y="3939176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346385" y="3939176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5645720" y="3954371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3012225" y="2594870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3737007" y="4581128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2395509" y="3264498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3673721" y="3264498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4986647" y="3249949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rId12" action="ppaction://hlinksldjump" highlightClick="1"/>
          </p:cNvPr>
          <p:cNvSpPr/>
          <p:nvPr/>
        </p:nvSpPr>
        <p:spPr>
          <a:xfrm>
            <a:off x="6237068" y="3249949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Управляющая кнопка: настраиваемая 14">
            <a:hlinkClick r:id="rId13" action="ppaction://hlinksldjump" highlightClick="1"/>
          </p:cNvPr>
          <p:cNvSpPr/>
          <p:nvPr/>
        </p:nvSpPr>
        <p:spPr>
          <a:xfrm>
            <a:off x="4301654" y="2594870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rId14" action="ppaction://hlinksldjump" highlightClick="1"/>
          </p:cNvPr>
          <p:cNvSpPr/>
          <p:nvPr/>
        </p:nvSpPr>
        <p:spPr>
          <a:xfrm>
            <a:off x="2404515" y="1913505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4402510" y="5277125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Управляющая кнопка: настраиваемая 17">
            <a:hlinkClick r:id="rId16" action="ppaction://hlinksldjump" highlightClick="1"/>
          </p:cNvPr>
          <p:cNvSpPr/>
          <p:nvPr/>
        </p:nvSpPr>
        <p:spPr>
          <a:xfrm>
            <a:off x="5017189" y="4626822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rId17" action="ppaction://hlinksldjump" highlightClick="1"/>
          </p:cNvPr>
          <p:cNvSpPr/>
          <p:nvPr/>
        </p:nvSpPr>
        <p:spPr>
          <a:xfrm>
            <a:off x="5591083" y="2594870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rId18" action="ppaction://hlinksldjump" highlightClick="1"/>
          </p:cNvPr>
          <p:cNvSpPr/>
          <p:nvPr/>
        </p:nvSpPr>
        <p:spPr>
          <a:xfrm>
            <a:off x="6829242" y="2603423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Управляющая кнопка: настраиваемая 20">
            <a:hlinkClick r:id="rId19" action="ppaction://hlinksldjump" highlightClick="1"/>
          </p:cNvPr>
          <p:cNvSpPr/>
          <p:nvPr/>
        </p:nvSpPr>
        <p:spPr>
          <a:xfrm>
            <a:off x="3623114" y="1878845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страиваемая 21">
            <a:hlinkClick r:id="rId20" action="ppaction://hlinksldjump" highlightClick="1"/>
          </p:cNvPr>
          <p:cNvSpPr/>
          <p:nvPr/>
        </p:nvSpPr>
        <p:spPr>
          <a:xfrm>
            <a:off x="4906678" y="1873076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Управляющая кнопка: настраиваемая 22">
            <a:hlinkClick r:id="rId21" action="ppaction://hlinksldjump" highlightClick="1"/>
          </p:cNvPr>
          <p:cNvSpPr/>
          <p:nvPr/>
        </p:nvSpPr>
        <p:spPr>
          <a:xfrm>
            <a:off x="6166585" y="1852396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Управляющая кнопка: настраиваемая 23">
            <a:hlinkClick r:id="rId22" action="ppaction://hlinksldjump" highlightClick="1"/>
          </p:cNvPr>
          <p:cNvSpPr/>
          <p:nvPr/>
        </p:nvSpPr>
        <p:spPr>
          <a:xfrm>
            <a:off x="7418600" y="1838021"/>
            <a:ext cx="576064" cy="50405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Управляющая кнопка: далее 24">
            <a:hlinkClick r:id="rId23" action="ppaction://hlinksldjump" highlightClick="1"/>
          </p:cNvPr>
          <p:cNvSpPr/>
          <p:nvPr/>
        </p:nvSpPr>
        <p:spPr>
          <a:xfrm>
            <a:off x="8316416" y="6093296"/>
            <a:ext cx="648072" cy="50405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какого четырехугольника имеет смысл выражение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«Найдите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среднюю линию»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2216" y="4653136"/>
            <a:ext cx="2873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Трапеция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2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886" y="1700808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получится десятков, если два десятка умножить на два десятка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4869160"/>
            <a:ext cx="3759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десятков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3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каком треугольнике высоты пересекаются в одной из его вершин?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197280"/>
            <a:ext cx="5252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прямоугольном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4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898" y="16288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Сказка Пушкина, в названии есть число 7.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93096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 мертвой царевне и 7 богатырях</a:t>
            </a:r>
            <a:endParaRPr lang="ru-RU" sz="5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5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910" y="1692387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Высказывание, принимаемое без доказательства.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5112" y="4509120"/>
            <a:ext cx="2611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Аксиома</a:t>
            </a:r>
            <a:endParaRPr lang="ru-RU" sz="60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6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886" y="1340768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 именем, какого ученого связано привычная для нас прямоугольная система координат?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79715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Рене Декарт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7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878" y="162880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какой стране впервые появились отрицательные числа?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0695" y="4653136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Древний Китай</a:t>
            </a: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8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894" y="134076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Русский известный любимый многими поэт, которому принадлежат слова “Вдохновение нужно в математике не меньше, чем в поэзии.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126420"/>
            <a:ext cx="2377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Пушкин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8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Представление команд</a:t>
            </a:r>
            <a:endParaRPr lang="ru-RU" sz="5400" b="1" u="sng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94" y="2060848"/>
            <a:ext cx="73602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команды</a:t>
            </a:r>
          </a:p>
          <a:p>
            <a:pPr marL="342900" indent="-342900">
              <a:buAutoNum type="arabicParenR"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 команды</a:t>
            </a:r>
          </a:p>
          <a:p>
            <a:pPr marL="342900" indent="-342900">
              <a:buAutoNum type="arabicParenR"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команды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37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9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Все целые и дробные числа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797152"/>
            <a:ext cx="6225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Рациональные числа</a:t>
            </a:r>
            <a:endParaRPr lang="ru-RU" sz="4400" b="1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15" y="26064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10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1086" y="1412776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Величина, измеряемая в кубических единицах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941168"/>
            <a:ext cx="224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523" y="260648"/>
            <a:ext cx="411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11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Замена числа его приближенным значением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5670" y="4797152"/>
            <a:ext cx="3512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Округление</a:t>
            </a:r>
            <a:endParaRPr 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15" y="26064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12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Самое маленькое четырехзначное число, в записи которого цифры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различны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653136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1023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15" y="26064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13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926" y="1628800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Взаимно перпендикулярные отрезки в ромбе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9311" y="4653136"/>
            <a:ext cx="3240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Диагонали</a:t>
            </a:r>
            <a:endParaRPr lang="ru-RU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15" y="26064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14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 какой фигуры в переводе с греческого языка означает «обеденный столик»?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7634" y="4797152"/>
            <a:ext cx="2873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Трапеция</a:t>
            </a:r>
            <a:endParaRPr lang="ru-RU" sz="4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15" y="26064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15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Радиус окружности, заданной уравнением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  (Х + 5)</a:t>
            </a:r>
            <a:r>
              <a:rPr lang="ru-RU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+( У – 2 )</a:t>
            </a:r>
            <a:r>
              <a:rPr lang="ru-RU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= 121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509120"/>
            <a:ext cx="1822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11</a:t>
            </a:r>
            <a:endParaRPr lang="ru-RU" sz="4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95394" y="17559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16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39559"/>
            <a:ext cx="4495800" cy="3862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774" y="1098928"/>
            <a:ext cx="7157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Задать график уравнением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6379" y="5294521"/>
            <a:ext cx="347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= (х – 2)</a:t>
            </a:r>
            <a:r>
              <a:rPr lang="ru-RU" sz="4000" b="1" i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95394" y="17559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17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484784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прямоугольном треугольнике отношение противолежащего катета к прилежащему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435" y="4869160"/>
            <a:ext cx="3879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Тангенс угла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5394" y="17559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18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877" y="14847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 автора рабочей тетради по геометрии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417" y="4437112"/>
            <a:ext cx="3005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Дудницин</a:t>
            </a:r>
            <a:endParaRPr lang="ru-RU" sz="4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6192688" cy="1283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-36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 а з м и н к 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276872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Вспомнить пословицы, в которых встречаются числа.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За каждую пословицу</a:t>
            </a:r>
          </a:p>
          <a:p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                              – 1 балл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5394" y="17559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19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121" y="1367136"/>
            <a:ext cx="7910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Если повторять древние легенды, то этот ученый в честь своего открытия принес в жертву быка, а может 100 быков. Его именем названо величайшее открытие.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0407" y="5053857"/>
            <a:ext cx="2724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Пифагор</a:t>
            </a:r>
            <a:endParaRPr lang="ru-RU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5394" y="17559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20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869" y="1412776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Русская пословица. В ней говорится о том, что группа людей махнули рукой на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опоздавшего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4965" y="4941168"/>
            <a:ext cx="6559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Семеро одного не ждут 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5394" y="175598"/>
            <a:ext cx="41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ВОПРОС 21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найти дискриминант квадратного уравнения?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509120"/>
            <a:ext cx="336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4ac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76064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026" name="Picture 2" descr="http://orongoi.ucoz.ru/_nw/248/189920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0777031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-1426207" y="6380161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848872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9900" b="1" cap="none" spc="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 а д а й к а</a:t>
            </a:r>
            <a:endParaRPr lang="ru-RU" sz="19900" b="1" cap="none" spc="0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g1.liveinternet.ru/images/attach/b/4/103/732/103732939_6r8CvnZt3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" y="0"/>
            <a:ext cx="927652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" action="ppaction://hlinkshowjump?jump=lastslide" highlightClick="1"/>
          </p:cNvPr>
          <p:cNvSpPr/>
          <p:nvPr/>
        </p:nvSpPr>
        <p:spPr>
          <a:xfrm>
            <a:off x="467544" y="5661248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6221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1) Бывает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предложении, на карте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У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некоторых бывает в тетради, на лице.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(3)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2) Это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основная геометрическая фигура.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(2)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3) Ставится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конце предложения.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(1)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237917"/>
            <a:ext cx="1759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</a:t>
            </a:r>
            <a:endParaRPr lang="ru-RU" sz="4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96752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1) Прямой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ровный (3)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2) Бывает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длинный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короткий (2)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3) Имеет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начало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конец (1)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941168"/>
            <a:ext cx="2695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Отрезок</a:t>
            </a:r>
            <a:endParaRPr lang="ru-RU" sz="4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0384" y="764704"/>
            <a:ext cx="8116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1) Бывает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 дома, у шкафа, у парты.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(3)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2) Там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иногда находятся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дети. Об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него можно удариться и присадить синяк.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(2)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3) Фигура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которая состоит из точки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двух различных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полупрямых, исходящих из нее (1)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566181"/>
            <a:ext cx="1684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</a:t>
            </a:r>
            <a:endParaRPr lang="ru-RU" sz="4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6611" y="1700808"/>
            <a:ext cx="7290778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ОБГОНЯЛКИ</a:t>
            </a:r>
            <a:endParaRPr lang="ru-RU" sz="8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221088"/>
            <a:ext cx="370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быстрее?</a:t>
            </a:r>
            <a:endParaRPr lang="ru-RU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8398768" y="6068318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76470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Бывает у людей, у домов, у фигур, маленькая и большая. Есть у вас, есть у меня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Некоторые ее боятся, но только не акробаты.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532" y="5253298"/>
            <a:ext cx="2677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Высота</a:t>
            </a:r>
            <a:endParaRPr lang="ru-RU" sz="4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38761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капитанов</a:t>
            </a:r>
            <a:endParaRPr lang="ru-RU" sz="11500" b="1" i="1" cap="none" spc="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20.dreamies.de/img/184/t/lnox27yix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51744"/>
            <a:ext cx="11144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ets.ru/data/cache/2013aug/26/57/1568572_61226no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623264475-6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324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7667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Можно встретить у чашки, видим, когда играют в поле чудес. Ее мы чертили, когда изучали диаграммы.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1224" y="4941168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Окружность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Есть у дерева, нет у водорослей, 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находим, когда решаем уравнения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581128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Корень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5013" y="836712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Узнают, когда получают квартиру. Если большая, то радуются.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Можно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найти у прямоугольника,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треугольника 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5013176"/>
            <a:ext cx="2953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Площадь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63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Его я беру с собой в школу. Им я пользуюсь на уроках. Бывает нескольких видов.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Стороны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у него не всегда равные, используют при построении перпендикуляров. 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206035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Угольник</a:t>
            </a:r>
            <a:endParaRPr lang="ru-RU" sz="4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116632"/>
            <a:ext cx="8793819" cy="64087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8800" b="1" i="1" dirty="0" smtClean="0">
                <a:ln w="0"/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«Смекай, </a:t>
            </a:r>
          </a:p>
          <a:p>
            <a:pPr algn="ctr"/>
            <a:endParaRPr lang="ru-RU" sz="8800" b="1" i="1" dirty="0">
              <a:ln w="0"/>
              <a:solidFill>
                <a:srgbClr val="FF0066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8800" b="1" i="1" dirty="0" smtClean="0">
                <a:ln w="0"/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отгадывай»</a:t>
            </a:r>
            <a:endParaRPr lang="ru-RU" sz="8800" b="1" i="1" cap="none" spc="0" dirty="0">
              <a:ln w="0"/>
              <a:solidFill>
                <a:srgbClr val="FF0066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8468523" y="6047346"/>
            <a:ext cx="576064" cy="576064"/>
          </a:xfrm>
          <a:prstGeom prst="actionButtonBlank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4380" y="976653"/>
            <a:ext cx="8075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Запишите все 3-значные числа, используя только цифры 0, 1, 5. При этом цифры в каждом числе должны быть разные.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2774" y="5229200"/>
            <a:ext cx="542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150</a:t>
            </a:r>
            <a:r>
              <a:rPr lang="ru-RU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105, 510, </a:t>
            </a:r>
            <a:r>
              <a:rPr lang="ru-RU" sz="4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501</a:t>
            </a:r>
            <a:endParaRPr lang="ru-RU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9612" y="1412776"/>
            <a:ext cx="7236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Сколько ребер у параллелепипеда? 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4509120"/>
            <a:ext cx="112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12</a:t>
            </a:r>
            <a:endParaRPr lang="ru-RU" sz="5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6206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Сколько квадратов на рисунке?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348880"/>
            <a:ext cx="1584176" cy="214084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348880"/>
            <a:ext cx="1584176" cy="1429144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354632"/>
            <a:ext cx="783704" cy="71169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60663" y="3063452"/>
            <a:ext cx="812658" cy="71169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6103" y="3772272"/>
            <a:ext cx="783704" cy="71169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0184" y="2348880"/>
            <a:ext cx="783704" cy="71169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0184" y="3060576"/>
            <a:ext cx="783704" cy="711696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96136" y="3851096"/>
            <a:ext cx="112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</a:t>
            </a:r>
            <a:endParaRPr lang="ru-RU" sz="54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8363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 древней Руси основными дробями были:</a:t>
            </a:r>
          </a:p>
          <a:p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1/2- “половина” или “пол”;</a:t>
            </a:r>
          </a:p>
          <a:p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1/3- “треть”;</a:t>
            </a:r>
          </a:p>
          <a:p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1/6- “</a:t>
            </a:r>
            <a:r>
              <a:rPr lang="ru-RU" sz="40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полтрети</a:t>
            </a:r>
            <a:r>
              <a:rPr lang="ru-RU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”. А как называли люди в то время дробь 1/24</a:t>
            </a: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289" y="5157192"/>
            <a:ext cx="6293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пол-пол-полтрети</a:t>
            </a:r>
            <a:r>
              <a:rPr lang="ru-RU" sz="4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RU" sz="6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lastslide" highlightClick="1"/>
          </p:cNvPr>
          <p:cNvSpPr/>
          <p:nvPr/>
        </p:nvSpPr>
        <p:spPr>
          <a:xfrm>
            <a:off x="2123728" y="5782629"/>
            <a:ext cx="576064" cy="576064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2052" name="Picture 4" descr="http://www.freizeitfreunde.de/system/files/images/g_1317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10186"/>
            <a:ext cx="1905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2335832"/>
            <a:ext cx="7344816" cy="89371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молодцы!</a:t>
            </a:r>
            <a:endParaRPr lang="ru-RU" sz="9600" b="1" cap="none" spc="0" dirty="0">
              <a:ln/>
              <a:solidFill>
                <a:schemeClr val="accent4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316" y="3920567"/>
            <a:ext cx="7344816" cy="89371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спасибо!</a:t>
            </a:r>
            <a:endParaRPr lang="ru-RU" sz="9600" b="1" cap="none" spc="0" dirty="0">
              <a:ln/>
              <a:solidFill>
                <a:schemeClr val="accent4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www.pcmusic.ru/files/images/bosu/201206032055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94874"/>
            <a:ext cx="905704" cy="9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3.s.qip.ru/A3Ubvr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7" y="282435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http://animaciatop.ru/pictures/smailiki/thumb/smailiki-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88" y="3645024"/>
            <a:ext cx="2290564" cy="2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ochkagif.ru/_ph/80/1/776531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339280" cy="18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ochkagif.ru/_ph/80/1/811728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56654"/>
            <a:ext cx="1728192" cy="13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ages.zaazu.com/img/Pen-pen-drawing-sketch-smiley-emoticon-000730-faceboo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35210"/>
            <a:ext cx="2197224" cy="2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klub-drug.ru/wp-content/uploads/2011/04/9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2" y="1124744"/>
            <a:ext cx="17049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38761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капитанов</a:t>
            </a:r>
            <a:endParaRPr lang="ru-RU" sz="11500" b="1" i="1" cap="none" spc="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20.dreamies.de/img/184/t/lnox27yixr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51744"/>
            <a:ext cx="11144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ets.ru/data/cache/2013aug/26/57/1568572_61226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623264475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324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8" name="Picture 4" descr="http://centros6.pntic.mec.es/cpee.san.antonio/rinconalumnos_archivos/image0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8" y="389444"/>
            <a:ext cx="3536724" cy="44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entros6.pntic.mec.es/cpee.san.antonio/rinconalumnos_archivos/image0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1335"/>
            <a:ext cx="3531630" cy="35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38761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11500" b="1" i="1" cap="none" spc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капитанов</a:t>
            </a:r>
            <a:endParaRPr lang="ru-RU" sz="11500" b="1" i="1" cap="none" spc="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20.dreamies.de/img/184/t/lnox27yixr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51744"/>
            <a:ext cx="11144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ets.ru/data/cache/2013aug/26/57/1568572_61226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623264475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324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F8853-1F25-4C22-B840-94919FA00637}" type="datetime1">
              <a:rPr lang="ru-RU" smtClean="0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8664-E2B1-4AA2-8800-5386B1343A3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170" name="Picture 2" descr="http://img-fotki.yandex.ru/get/3702/inmira.3c/0_3a866_b60e5ca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6912"/>
            <a:ext cx="2369255" cy="33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-fotki.yandex.ru/get/3706/inmira.3c/0_3a85f_39719d3d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3857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6. математика.</Template>
  <TotalTime>1211</TotalTime>
  <Words>822</Words>
  <Application>Microsoft Office PowerPoint</Application>
  <PresentationFormat>Экран (4:3)</PresentationFormat>
  <Paragraphs>204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Bookman Old Style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Кабинет317</dc:creator>
  <cp:lastModifiedBy>Кабинет317</cp:lastModifiedBy>
  <cp:revision>47</cp:revision>
  <dcterms:created xsi:type="dcterms:W3CDTF">2014-02-10T11:42:02Z</dcterms:created>
  <dcterms:modified xsi:type="dcterms:W3CDTF">2014-03-31T07:19:58Z</dcterms:modified>
</cp:coreProperties>
</file>