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75" r:id="rId27"/>
    <p:sldId id="276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FF33"/>
    <a:srgbClr val="FFFF66"/>
    <a:srgbClr val="FF00FF"/>
    <a:srgbClr val="CCFF66"/>
    <a:srgbClr val="49E38F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698D4D3-C4FA-4585-A4B3-200BA491F52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5E3668E-3E72-490B-B71C-9DC12081E30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-1230313"/>
            <a:ext cx="6840537" cy="932021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-1077913"/>
            <a:ext cx="6840537" cy="9320213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150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Текст следует писать или печатать, соблюдая следующие размеры полей: • Левое — 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13497" cy="60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7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Оглавление В нём приводятся все заголовки пояснительной записки и указываются 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24844" cy="58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6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Введение В нем обосновывается актуальность выбранной темы, цель и содержание п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8367" cy="63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указываются межпредметные связи, сообщается, кому предназначен проект и в чем 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13497" cy="60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3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Желательно перечислить используемые в ходе выполнения проекта оборудование и м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24844" cy="585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1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т формулировки цели проекта необходимо перейти к указанию конкретных задач, к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9714" cy="61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7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сновная часть В первой главе проекта (начало исследования) рассматривается пре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17279" cy="600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97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 следующей главе (поисковой) необходимо разработать банк идей и предложений п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09714" cy="61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3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Технологическая часть проекта В ней необходимо разработать последовательность 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21062" cy="59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55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арианты оформления1-й вариа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39974" cy="55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8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116632"/>
            <a:ext cx="7772400" cy="720080"/>
          </a:xfrm>
          <a:solidFill>
            <a:srgbClr val="CCFF99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ГЕРБ  РАССКАЗОВО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im0-tub-ru.yandex.net/i?id=36637469f53e1bb437983175583b6ae1-53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5276"/>
            <a:ext cx="7416824" cy="455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2117401" cy="263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08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алее необходимо рассмотреть экономическую и экологическую оценки проекта. В э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9" y="367785"/>
            <a:ext cx="8272067" cy="619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1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обое внимание необходимо уделить экологической оценке проекта: обоснованию т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8227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73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) возможно с использованием отходов производства; в) дает возможность повторн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13497" cy="60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9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одержание глав основной части должно точно соответствовать теме работы и полн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08912" cy="61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54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ключение В нем последовательно излагаются полученные результаты, определяет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05932" cy="62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57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сле заключения принято помещать библиографический список использованной лит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9714" cy="61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80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спомогательные или дополнительные материалы, которые загромождают основную ча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05932" cy="62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6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ждое приложение должно начинаться с нового листа (страницы) с указанием в пра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93" y="222860"/>
            <a:ext cx="837092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64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400"/>
            <a:ext cx="4851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864096"/>
          </a:xfrm>
          <a:solidFill>
            <a:srgbClr val="CCFF99"/>
          </a:solidFill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Установите 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соответствие между 2 и 4 столбиками</a:t>
            </a:r>
            <a:r>
              <a:rPr lang="ru-RU" sz="16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600" dirty="0">
                <a:latin typeface="Calibri"/>
                <a:ea typeface="Times New Roman"/>
                <a:cs typeface="Times New Roman"/>
              </a:rPr>
            </a:b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9015727"/>
              </p:ext>
            </p:extLst>
          </p:nvPr>
        </p:nvGraphicFramePr>
        <p:xfrm>
          <a:off x="251521" y="1196752"/>
          <a:ext cx="8640958" cy="579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28"/>
                <a:gridCol w="2911147"/>
                <a:gridCol w="360040"/>
                <a:gridCol w="4896543"/>
              </a:tblGrid>
              <a:tr h="89184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Инструмент  для вязания крючком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Добавление различных по цвету и качеству волокон, синтетически, металлизированных нитей.</a:t>
                      </a:r>
                      <a:endParaRPr lang="ru-RU" dirty="0"/>
                    </a:p>
                  </a:txBody>
                  <a:tcPr/>
                </a:tc>
              </a:tr>
              <a:tr h="89184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Материалы для вязания крючком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Крючок: никелированный, алюминиевый, пластмассовый</a:t>
                      </a:r>
                      <a:endParaRPr lang="ru-RU" dirty="0"/>
                    </a:p>
                  </a:txBody>
                  <a:tcPr/>
                </a:tc>
              </a:tr>
              <a:tr h="51670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Фасонная пряжа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два раза выше, чем столбик без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накида</a:t>
                      </a:r>
                      <a:endParaRPr lang="ru-RU" dirty="0"/>
                    </a:p>
                  </a:txBody>
                  <a:tcPr/>
                </a:tc>
              </a:tr>
              <a:tr h="516702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Столбик с </a:t>
                      </a:r>
                      <a:r>
                        <a:rPr lang="ru-RU" dirty="0" err="1" smtClean="0"/>
                        <a:t>накидом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Нитки, пряжа</a:t>
                      </a:r>
                      <a:endParaRPr lang="ru-RU" dirty="0"/>
                    </a:p>
                  </a:txBody>
                  <a:tcPr/>
                </a:tc>
              </a:tr>
              <a:tr h="516702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Воздушная петля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Образует рыхлую поверхность и красивых край</a:t>
                      </a:r>
                      <a:endParaRPr lang="ru-RU" dirty="0"/>
                    </a:p>
                  </a:txBody>
                  <a:tcPr/>
                </a:tc>
              </a:tr>
              <a:tr h="516702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Столбик без </a:t>
                      </a:r>
                      <a:r>
                        <a:rPr lang="ru-RU" dirty="0" err="1" smtClean="0"/>
                        <a:t>накида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кольца из воздушных петель, для убавления и выполнения швов.</a:t>
                      </a:r>
                      <a:endParaRPr lang="ru-RU" dirty="0"/>
                    </a:p>
                  </a:txBody>
                  <a:tcPr/>
                </a:tc>
              </a:tr>
              <a:tr h="516702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Полустолбик</a:t>
                      </a:r>
                      <a:r>
                        <a:rPr lang="ru-RU" dirty="0" smtClean="0"/>
                        <a:t> с </a:t>
                      </a:r>
                      <a:r>
                        <a:rPr lang="ru-RU" dirty="0" err="1" smtClean="0"/>
                        <a:t>накидом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Спираль, кругом</a:t>
                      </a:r>
                      <a:endParaRPr lang="ru-RU" dirty="0"/>
                    </a:p>
                  </a:txBody>
                  <a:tcPr/>
                </a:tc>
              </a:tr>
              <a:tr h="516702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Вязание по кругу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Основа для первого ряда образует основу для вязания первого ряда</a:t>
                      </a:r>
                      <a:endParaRPr lang="ru-RU" dirty="0"/>
                    </a:p>
                  </a:txBody>
                  <a:tcPr/>
                </a:tc>
              </a:tr>
              <a:tr h="516702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Соединительный столбик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получения плотной поверхности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43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438712"/>
            <a:ext cx="6639207" cy="693291"/>
          </a:xfrm>
          <a:solidFill>
            <a:srgbClr val="002060"/>
          </a:solidFill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РУКОДЕЛИЕ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8365"/>
            <a:ext cx="1875225" cy="21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im0-tub-ru.yandex.net/i?id=7da662b26ed9f1e3f761de9b7b5580cf-125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7" y="2041609"/>
            <a:ext cx="1940221" cy="1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1-tub-ru.yandex.net/i?id=ac44a23a19712ea97c53582cce057333-89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713708"/>
            <a:ext cx="1922750" cy="145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65" y="2276872"/>
            <a:ext cx="2370754" cy="17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90" y="4581128"/>
            <a:ext cx="2307122" cy="172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im1-tub-ru.yandex.net/i?id=1e374fbb93848ea0f46828c32887e709-143-144&amp;n=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66" y="3645024"/>
            <a:ext cx="2047352" cy="15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1-tub-ru.yandex.net/i?id=5ecf91dab1d4d8809d9a4663ac976dc0-30-144&amp;n=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76" y="438713"/>
            <a:ext cx="16383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4" y="260648"/>
            <a:ext cx="1643998" cy="2016224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7" y="4411965"/>
            <a:ext cx="1858159" cy="190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8713"/>
            <a:ext cx="1333500" cy="111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88781"/>
            <a:ext cx="2272945" cy="169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18" y="3184029"/>
            <a:ext cx="2014053" cy="150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44" y="1268760"/>
            <a:ext cx="2193125" cy="154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8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ворческий проект. Этапы выполнения творческого проек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9055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0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оставляющие проекта Проект — это самостоятельная творческая завершенная раб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8" y="476672"/>
            <a:ext cx="7977982" cy="59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3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одержание пояснительной записки 1. Титульный лист. 2. Оглавление. 3. Введени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5" y="316411"/>
            <a:ext cx="8210335" cy="61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8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итульный лист является первой страницей пояснительной записки и заполняется п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9714" cy="614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6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Если необходимо конкретизировать название работы, то можно дать подзаголовок, 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75013" cy="611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12897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255</TotalTime>
  <Words>115</Words>
  <Application>Microsoft Office PowerPoint</Application>
  <PresentationFormat>Экран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Горизонт</vt:lpstr>
      <vt:lpstr>Презентация PowerPoint</vt:lpstr>
      <vt:lpstr>ГЕРБ  РАССКАЗОВО</vt:lpstr>
      <vt:lpstr>      Установите соответствие между 2 и 4 столбиками </vt:lpstr>
      <vt:lpstr>РУКОДЕЛИЕ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2014-10-20T12:42:18Z</dcterms:created>
  <dcterms:modified xsi:type="dcterms:W3CDTF">2014-10-21T10:31:22Z</dcterms:modified>
</cp:coreProperties>
</file>