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1099" y="260648"/>
            <a:ext cx="7772400" cy="74994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Акция «Добрые дела»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836712"/>
            <a:ext cx="8712968" cy="648072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Ученики  6 «В» класса собрали и </a:t>
            </a:r>
            <a:r>
              <a:rPr lang="ru-RU" sz="2000" dirty="0">
                <a:solidFill>
                  <a:schemeClr val="tx1"/>
                </a:solidFill>
              </a:rPr>
              <a:t>передали </a:t>
            </a:r>
            <a:r>
              <a:rPr lang="ru-RU" sz="2000" dirty="0" smtClean="0">
                <a:solidFill>
                  <a:schemeClr val="tx1"/>
                </a:solidFill>
              </a:rPr>
              <a:t>бедным детям игрушки и </a:t>
            </a:r>
            <a:r>
              <a:rPr lang="ru-RU" sz="2000" dirty="0" smtClean="0">
                <a:solidFill>
                  <a:schemeClr val="tx1"/>
                </a:solidFill>
              </a:rPr>
              <a:t>добротные вещи, которые остались после подросших детей.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Добро\Добр\DSC017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696744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3835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Добро – </a:t>
            </a:r>
            <a:r>
              <a:rPr lang="ru-RU" sz="2000" dirty="0"/>
              <a:t>это, когда ты кому-то помогаешь. </a:t>
            </a:r>
          </a:p>
        </p:txBody>
      </p:sp>
      <p:pic>
        <p:nvPicPr>
          <p:cNvPr id="4098" name="Picture 2" descr="C:\Users\User\Desktop\Добро\Добр\DSC017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2882"/>
            <a:ext cx="7200799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6436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Многие из этих детей видели только пьяных родителей и по этой причине не представляют этот мир как-то иначе.</a:t>
            </a:r>
            <a:endParaRPr lang="ru-RU" sz="2000" dirty="0"/>
          </a:p>
        </p:txBody>
      </p:sp>
      <p:pic>
        <p:nvPicPr>
          <p:cNvPr id="2050" name="Picture 2" descr="C:\Users\User\Desktop\Добро\Добр\DSC017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Добро\Добр\DSC017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64237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0" y="1714488"/>
            <a:ext cx="44291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Игрушки и вещи просто порадуют их.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369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Comic Sans MS" pitchFamily="66" charset="0"/>
              </a:rPr>
              <a:t>Все остались довольными </a:t>
            </a:r>
            <a:br>
              <a:rPr lang="ru-RU" sz="3600" b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Comic Sans MS" pitchFamily="66" charset="0"/>
              </a:rPr>
              <a:t>и радостными – и дети и ученики.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Picture 3" descr="C:\Users\User\Desktop\Добро\Добр\DSC017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Добро\Добр\DSC017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92896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81410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65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Акция «Добрые дела»</vt:lpstr>
      <vt:lpstr>Добро – это, когда ты кому-то помогаешь. </vt:lpstr>
      <vt:lpstr>Многие из этих детей видели только пьяных родителей и по этой причине не представляют этот мир как-то иначе.</vt:lpstr>
      <vt:lpstr>Все остались довольными  и радостными – и дети и ученики.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Акция  «Добрые дела»</dc:title>
  <dc:creator>User</dc:creator>
  <cp:lastModifiedBy>Позитроника</cp:lastModifiedBy>
  <cp:revision>9</cp:revision>
  <dcterms:created xsi:type="dcterms:W3CDTF">2014-03-16T07:20:01Z</dcterms:created>
  <dcterms:modified xsi:type="dcterms:W3CDTF">2014-11-07T03:55:36Z</dcterms:modified>
</cp:coreProperties>
</file>