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Поздравляем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 Днем учителя и днем пожилых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6480048" cy="65423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МБУ </a:t>
            </a:r>
            <a:r>
              <a:rPr lang="ru-RU" dirty="0" err="1" smtClean="0">
                <a:solidFill>
                  <a:schemeClr val="bg1"/>
                </a:solidFill>
              </a:rPr>
              <a:t>Тоора-Хемская</a:t>
            </a:r>
            <a:r>
              <a:rPr lang="ru-RU" dirty="0" smtClean="0">
                <a:solidFill>
                  <a:schemeClr val="bg1"/>
                </a:solidFill>
              </a:rPr>
              <a:t> СОШ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 В класс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793866" cy="1848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Хуна</a:t>
            </a:r>
            <a:r>
              <a:rPr lang="ru-RU" dirty="0" smtClean="0">
                <a:solidFill>
                  <a:srgbClr val="C00000"/>
                </a:solidFill>
              </a:rPr>
              <a:t> Любовь </a:t>
            </a:r>
            <a:r>
              <a:rPr lang="ru-RU" dirty="0" err="1" smtClean="0">
                <a:solidFill>
                  <a:srgbClr val="C00000"/>
                </a:solidFill>
              </a:rPr>
              <a:t>Шекпер-ооловна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Учитель русского языка и литературы.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Работала директором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Тоора-Хемской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школы.</a:t>
            </a:r>
            <a:endParaRPr lang="ru-RU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	Мы поздравляем Вас с Днем учителя и Днем пожилых. Желаем вам здоровья, радости, добра! Прожить еще хотя б полвека, и не грустите никогда! Мы Вас любим и благодарим за ваш благородный труд учителя.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Позитроника\Documents\Проекты 5-6 классы\Фото класса\2014-10-01-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4786"/>
            <a:ext cx="7467600" cy="419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этом году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Тоора-Хемская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школа отмечает своё 85-летие . Поздравляем с этим славным юбилеем всех наших ветеранов педагогического труда и приглашаем Вас 24 октября 2014 года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Позитроника\Documents\Проекты 5-6 классы\Фото класса\2014-10-01-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4786"/>
            <a:ext cx="7467600" cy="419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</TotalTime>
  <Words>21</Words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Техническая</vt:lpstr>
      <vt:lpstr>Поздравляем С Днем учителя и днем пожилых</vt:lpstr>
      <vt:lpstr>Хуна Любовь Шекпер-ооловна</vt:lpstr>
      <vt:lpstr> Мы поздравляем Вас с Днем учителя и Днем пожилых. Желаем вам здоровья, радости, добра! Прожить еще хотя б полвека, и не грустите никогда! Мы Вас любим и благодарим за ваш благородный труд учителя.</vt:lpstr>
      <vt:lpstr>  В этом году Тоора-Хемская школа отмечает своё 85-летие . Поздравляем с этим славным юбилеем всех наших ветеранов педагогического труда и приглашаем Вас 24 октября 2014 года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 Днем учителя и днем пожилых</dc:title>
  <dc:creator>Позитроника</dc:creator>
  <cp:lastModifiedBy>Позитроника</cp:lastModifiedBy>
  <cp:revision>6</cp:revision>
  <dcterms:created xsi:type="dcterms:W3CDTF">2014-11-07T04:28:34Z</dcterms:created>
  <dcterms:modified xsi:type="dcterms:W3CDTF">2014-11-07T07:06:11Z</dcterms:modified>
</cp:coreProperties>
</file>