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rih Fatman" initials="G.F.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512FEC-0A01-48EE-8090-F1C77FDA7F31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149FAB-766F-4FB2-B433-5662F7B02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4879"/>
            <a:ext cx="33354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996952"/>
            <a:ext cx="3108310" cy="3643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395" y="207398"/>
            <a:ext cx="2520280" cy="355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2902378"/>
            <a:ext cx="2746828" cy="388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rkestr_Vooruzhennih_Sil_-V_lesu_prifrontovomvals__(portal-poisk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824440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82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4032448" cy="56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36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80728"/>
            <a:ext cx="436152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763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777885"/>
            <a:ext cx="3855428" cy="54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4112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902" y="764704"/>
            <a:ext cx="50031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436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0</Words>
  <Application>Microsoft Office PowerPoint</Application>
  <PresentationFormat>Экран (4:3)</PresentationFormat>
  <Paragraphs>0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Genrih Fatman</dc:creator>
  <cp:lastModifiedBy>user</cp:lastModifiedBy>
  <cp:revision>3</cp:revision>
  <dcterms:created xsi:type="dcterms:W3CDTF">2013-05-14T15:21:42Z</dcterms:created>
  <dcterms:modified xsi:type="dcterms:W3CDTF">2013-05-14T17:42:11Z</dcterms:modified>
</cp:coreProperties>
</file>