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AD3F-7E40-4EB0-A5F0-15221B57D24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ABF7-9380-41F2-AF77-500E85CC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Мишуристый</a:t>
                      </a:r>
                      <a:r>
                        <a:rPr lang="ru-RU" sz="3200" b="1" baseline="0" dirty="0" smtClean="0"/>
                        <a:t> 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Возьми приз</a:t>
                      </a:r>
                      <a:endParaRPr lang="ru-RU" sz="3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Дед Мороз - иностранец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Прыг – скок 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Бой курантов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B050"/>
                          </a:solidFill>
                        </a:rPr>
                        <a:t>Споемте, друзья</a:t>
                      </a:r>
                      <a:endParaRPr lang="ru-RU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Собери снеговика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Достань конфету</a:t>
                      </a:r>
                      <a:endParaRPr lang="ru-RU" sz="32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Ищейка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2D050"/>
                          </a:solidFill>
                        </a:rPr>
                        <a:t>Новогоднее слово</a:t>
                      </a:r>
                      <a:endParaRPr lang="ru-RU" sz="3200" b="1" dirty="0">
                        <a:solidFill>
                          <a:srgbClr val="92D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66CC"/>
                          </a:solidFill>
                        </a:rPr>
                        <a:t>Угадай</a:t>
                      </a:r>
                      <a:r>
                        <a:rPr lang="ru-RU" sz="3200" b="1" baseline="0" dirty="0" smtClean="0">
                          <a:solidFill>
                            <a:srgbClr val="FF66CC"/>
                          </a:solidFill>
                        </a:rPr>
                        <a:t> мелодию</a:t>
                      </a:r>
                      <a:endParaRPr lang="ru-RU" sz="32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Угадай себя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26"/>
            <a:ext cx="29432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785926"/>
            <a:ext cx="29432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50"/>
            <a:ext cx="29432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973" y="3500438"/>
            <a:ext cx="2943225" cy="15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29432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0775" y="5214950"/>
            <a:ext cx="29432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5214950"/>
            <a:ext cx="29432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00775" y="0"/>
            <a:ext cx="294322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94322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0775" y="3500438"/>
            <a:ext cx="29432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0"/>
            <a:ext cx="29432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571876"/>
            <a:ext cx="29432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286940" cy="664371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</a:t>
            </a:r>
            <a:r>
              <a:rPr lang="ru-RU" dirty="0" err="1" smtClean="0"/>
              <a:t>Польш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5014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Святой Николай</a:t>
            </a:r>
            <a:endParaRPr lang="ru-RU" sz="5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89"/>
            <a:ext cx="3438531" cy="50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6027003"/>
            <a:ext cx="4729564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Бельгия, Польша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286940" cy="664371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</a:t>
            </a:r>
            <a:r>
              <a:rPr lang="ru-RU" dirty="0" err="1" smtClean="0"/>
              <a:t>Польш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4176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Бабо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Наттале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027003"/>
            <a:ext cx="2103461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Италия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27"/>
            <a:ext cx="3538553" cy="50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286940" cy="664371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</a:t>
            </a:r>
            <a:r>
              <a:rPr lang="ru-RU" dirty="0" err="1" smtClean="0"/>
              <a:t>Польш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294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Одзи-сан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027003"/>
            <a:ext cx="2182008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Япония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28604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286940" cy="664371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</a:t>
            </a:r>
            <a:r>
              <a:rPr lang="ru-RU" dirty="0" err="1" smtClean="0"/>
              <a:t>Польш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4416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Дед </a:t>
            </a:r>
            <a:r>
              <a:rPr lang="ru-RU" sz="5400" b="1" dirty="0" err="1" smtClean="0"/>
              <a:t>Микулаш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027003"/>
            <a:ext cx="1771639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Чехия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800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286940" cy="664371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</a:t>
            </a:r>
            <a:r>
              <a:rPr lang="ru-RU" dirty="0" err="1" smtClean="0"/>
              <a:t>Польш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3767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Йоулупукки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027003"/>
            <a:ext cx="3281668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Финляндия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78592"/>
            <a:ext cx="4119605" cy="61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286940" cy="664371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</a:t>
            </a:r>
            <a:r>
              <a:rPr lang="ru-RU" dirty="0" err="1" smtClean="0"/>
              <a:t>Польш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326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Сильвестр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027003"/>
            <a:ext cx="2340705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Австрия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5753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Ленусик</dc:creator>
  <cp:lastModifiedBy>admin</cp:lastModifiedBy>
  <cp:revision>9</cp:revision>
  <dcterms:created xsi:type="dcterms:W3CDTF">2012-12-27T19:08:04Z</dcterms:created>
  <dcterms:modified xsi:type="dcterms:W3CDTF">2014-11-20T08:14:49Z</dcterms:modified>
</cp:coreProperties>
</file>