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4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78" r:id="rId14"/>
    <p:sldId id="283" r:id="rId15"/>
    <p:sldId id="282" r:id="rId16"/>
    <p:sldId id="281" r:id="rId17"/>
    <p:sldId id="28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7C78-C08A-4D93-B28C-BA75F141F415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1688-2A5F-48C0-A89C-DD329F312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 bwMode="auto">
          <a:xfrm>
            <a:off x="-38306" y="3812271"/>
            <a:ext cx="4754322" cy="3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Схематичное устройство автомобиля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717032"/>
            <a:ext cx="4424536" cy="1176536"/>
          </a:xfrm>
        </p:spPr>
        <p:txBody>
          <a:bodyPr/>
          <a:lstStyle/>
          <a:p>
            <a:r>
              <a:rPr lang="ru-RU" dirty="0" smtClean="0"/>
              <a:t>Выполнил мастер ПОУ-4</a:t>
            </a:r>
          </a:p>
          <a:p>
            <a:r>
              <a:rPr lang="ru-RU" dirty="0" smtClean="0"/>
              <a:t>Гвоздь А.П.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Трансмиссия</a:t>
            </a:r>
            <a:endParaRPr lang="ru-RU" dirty="0"/>
          </a:p>
        </p:txBody>
      </p:sp>
      <p:pic>
        <p:nvPicPr>
          <p:cNvPr id="4" name="Содержимое 3" descr="http://steer.ru/sites/default/files/pictures/kp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38100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178592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основным предназначением которой является передача крутящего момента с вала двигателя на колеса машины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857496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Трансмиссия состоит из следующих узлов: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3429000"/>
            <a:ext cx="7143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сцепление;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14744" y="3857628"/>
            <a:ext cx="3286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коробка переключения передач (КПП);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57620" y="4214818"/>
            <a:ext cx="4929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ведущий мост (мосты);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480" y="4643446"/>
            <a:ext cx="7215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шарниры равных угловых скоростей или карданная передача.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58" y="5398002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Сцепление автомобиля предназначено для соединения вала двигателя с валом коробки передач и призвано обеспечить плавную передачу крутящего момента. Коробка переключения передач необходима для изменения передаточного числа и снижения нагрузки на двигатель автомобиля. Ведущий мост монтируется в корпусе коробки передач (передний привод) или служит задней балкой (задний привод). Карданная передача или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ШРУСы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соединяют КПП с ведущим мостом или непосредственно с колесами машины.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Трансмиссия</a:t>
            </a:r>
            <a:endParaRPr lang="ru-RU" dirty="0"/>
          </a:p>
        </p:txBody>
      </p:sp>
      <p:pic>
        <p:nvPicPr>
          <p:cNvPr id="4" name="Содержимое 3" descr="http://steer.ru/sites/default/files/pictures/kp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38100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178592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основным предназначением которой является передача крутящего момента с вала двигателя на колеса машины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857496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Трансмиссия состоит из следующих узлов: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3429000"/>
            <a:ext cx="7143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сцепление;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14744" y="3857628"/>
            <a:ext cx="3286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коробка переключения передач (КПП);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57620" y="4214818"/>
            <a:ext cx="4929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ведущий мост (мосты);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480" y="4643446"/>
            <a:ext cx="7215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шарниры равных угловых скоростей или карданная передача.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58" y="5398002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Сцепление автомобиля предназначено для соединения вала двигателя с валом коробки передач и призвано обеспечить плавную передачу крутящего момента. Коробка переключения передач необходима для изменения передаточного числа и снижения нагрузки на двигатель автомобиля. Ведущий мост монтируется в корпусе коробки передач (передний привод) или служит задней балкой (задний привод). Карданная передача или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ШРУСы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соединяют КПП с ведущим мостом или непосредственно с колесами машины.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Двигатель</a:t>
            </a:r>
            <a:endParaRPr lang="ru-RU" dirty="0"/>
          </a:p>
        </p:txBody>
      </p:sp>
      <p:pic>
        <p:nvPicPr>
          <p:cNvPr id="4" name="Содержимое 3" descr="http://steer.ru/sites/default/files/pictures/dvigote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3"/>
            <a:ext cx="4071966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2173223"/>
            <a:ext cx="364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Основное предназначение двигателя – преобразование тепловой энергии сгоревшего топлива в энергию механическую, которая передается на колеса автомобиля через трансмиссию.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1442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Электрооборудование автомобиля включает в себя следующие основные узлы: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214554"/>
            <a:ext cx="78581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аккумуляторная батарея (АКБ);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генератор переменного тока;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электропроводка;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управления двигателем;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потребители электроэнергии.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071546"/>
            <a:ext cx="7858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аккумуляторная батарея (АКБ);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51836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Аккумуляторная батарея является постоянным возобновляемым источником энергии и предназначена для запуска двигателя. В случае если двигатель не запущен, АКБ питает электроэнергией все потребители автомобиля. 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142984"/>
            <a:ext cx="8358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генератор переменного тока;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Генератор служит для поддержания в </a:t>
            </a:r>
            <a:r>
              <a:rPr lang="ru-RU" sz="4000" dirty="0" err="1" smtClean="0"/>
              <a:t>борт-сети</a:t>
            </a:r>
            <a:r>
              <a:rPr lang="ru-RU" sz="4000" dirty="0" smtClean="0"/>
              <a:t> постоянного напряжения и подзарядки АКБ. 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214422"/>
            <a:ext cx="7858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электропроводка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Электропроводка представляет собой множество проводов, которые образуют бортовую сеть автомобиля, соединяющую между собой все источники и потребители электроэнергии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911992"/>
            <a:ext cx="78581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управления двигателем;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92893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r>
              <a:rPr lang="ru-RU" sz="3200" dirty="0" smtClean="0"/>
              <a:t>Система управления двигателем состоит из электронного блока управления (ЭБУ) и всевозможных датчиков. 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Электрооборудование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Потребителями являются фары, задние фонари, система зажигания и пуска двигателя, стеклоочистители, </a:t>
            </a:r>
            <a:r>
              <a:rPr lang="ru-RU" dirty="0" err="1" smtClean="0"/>
              <a:t>электростеклоподъемники</a:t>
            </a:r>
            <a:r>
              <a:rPr lang="ru-RU" dirty="0" smtClean="0"/>
              <a:t> и прочее.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57163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Схематичное устройство </a:t>
            </a:r>
            <a:r>
              <a:rPr lang="ru-RU" b="1" dirty="0" smtClean="0">
                <a:solidFill>
                  <a:srgbClr val="0070C0"/>
                </a:solidFill>
              </a:rPr>
              <a:t>автомобиля</a:t>
            </a:r>
            <a:endParaRPr lang="ru-RU" dirty="0"/>
          </a:p>
        </p:txBody>
      </p:sp>
      <p:pic>
        <p:nvPicPr>
          <p:cNvPr id="4" name="Рисунок 3" descr="E:\ОЛЬГУШКА\АВТОМОБИЛИСТЫ\ustroystvo-avtomobil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8143932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Легковой автомобиль состоит из следующих частей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30179"/>
            <a:ext cx="9144000" cy="4154984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кузов (несущая конструкция);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ходовая часть;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трансмиссия;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вигатель внутреннего сгорания (бензиновый или дизельный);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управления двигателем и электрооборудование.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eer.ru/sites/default/files/pictures/kuzov_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8786842" cy="607223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500702"/>
            <a:ext cx="5220302" cy="1143000"/>
          </a:xfrm>
        </p:spPr>
        <p:txBody>
          <a:bodyPr/>
          <a:lstStyle/>
          <a:p>
            <a:r>
              <a:rPr lang="ru-RU" b="1" dirty="0"/>
              <a:t>Кузов автомобиля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eer.ru/sites/default/files/pictures/kuzov_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2071670" cy="150019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5648930" cy="1143000"/>
          </a:xfrm>
        </p:spPr>
        <p:txBody>
          <a:bodyPr/>
          <a:lstStyle/>
          <a:p>
            <a:r>
              <a:rPr lang="ru-RU" b="1" dirty="0"/>
              <a:t>Кузов автомобиля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8612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Кузов легкового автомобиля является несущей частью, к которой крепятся практически все узлы и агрегаты.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 многим известно, что первые автомобили не имели кузова, а все узлы крепились к раме, подобно грузовым машинам или мотоциклам.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4436192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в гонке за снижением массы машины производители отказались от рамной конструкции, и появился современный кузов, который собственно и является своеобразной рамой.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6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43866" cy="5715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Кузов автомобиля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285752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9078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74295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429132"/>
            <a:ext cx="75724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5826267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прочие навесные составляющие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Поскольку кузов является некой пространственной конструкцией, то данное разделение весьма условно, потому как все детали взаимосвязаны между собой. Лонжероны обычно являются единым целым с днищем или привариваются к нему и служат опорой для подвески. К навесным составляющим можно отнести крылья, крышку багажника, капот и двери. Задние крылья чаше привариваются к кузову, а передние могут быть съемными.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b="1" dirty="0" smtClean="0"/>
              <a:t>Ходовая часть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285992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Ходовая часть состоит из множества агрегатов и узлов, при помощи которых автомобиль собственно имеет возможность передвигаться. Основные составляющие практически любой ходовой части:</a:t>
            </a:r>
          </a:p>
          <a:p>
            <a:r>
              <a:rPr lang="ru-RU" dirty="0" smtClean="0"/>
              <a:t>подвеска (передняя и задняя);</a:t>
            </a:r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29063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ведущие мосты;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6434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Ходовая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большинстве современных легковых автомобилей устанавливается передняя независимая подвеска типа </a:t>
            </a:r>
            <a:r>
              <a:rPr lang="ru-RU" dirty="0" err="1" smtClean="0"/>
              <a:t>MacPherson</a:t>
            </a:r>
            <a:r>
              <a:rPr lang="ru-RU" dirty="0" smtClean="0"/>
              <a:t> (</a:t>
            </a:r>
            <a:r>
              <a:rPr lang="ru-RU" dirty="0" err="1" smtClean="0"/>
              <a:t>МакФерсон</a:t>
            </a:r>
            <a:r>
              <a:rPr lang="ru-RU" dirty="0" smtClean="0"/>
              <a:t>). Такой тип подвески позволяет значительно улучшить управляемость автомобиля и комфорт. В независимой подвеске каждое колесо крепится к кузову при помощи собственно крепежной системы. Зависимая подвеска уже давно устарела, но все же присутствует на многих автомобилях. Задняя зависимая подвеска может представлять собой жесткую балку или ведущий мост, в случае с </a:t>
            </a:r>
            <a:r>
              <a:rPr lang="ru-RU" dirty="0" err="1" smtClean="0"/>
              <a:t>заднеприводным</a:t>
            </a:r>
            <a:r>
              <a:rPr lang="ru-RU" dirty="0" smtClean="0"/>
              <a:t> автомобилем.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Схематичное устройство автомобиля</vt:lpstr>
      <vt:lpstr>Схематичное устройство автомобиля</vt:lpstr>
      <vt:lpstr>Легковой автомобиль состоит из следующих частей:</vt:lpstr>
      <vt:lpstr>Кузов автомобиля</vt:lpstr>
      <vt:lpstr>Кузов автомобиля</vt:lpstr>
      <vt:lpstr>Кузов автомобиля</vt:lpstr>
      <vt:lpstr>Поскольку кузов является некой пространственной конструкцией, то данное разделение весьма условно, потому как все детали взаимосвязаны между собой. Лонжероны обычно являются единым целым с днищем или привариваются к нему и служат опорой для подвески. К навесным составляющим можно отнести крылья, крышку багажника, капот и двери. Задние крылья чаше привариваются к кузову, а передние могут быть съемными.</vt:lpstr>
      <vt:lpstr>Ходовая часть</vt:lpstr>
      <vt:lpstr>Ходовая часть </vt:lpstr>
      <vt:lpstr>Трансмиссия</vt:lpstr>
      <vt:lpstr>Трансмиссия</vt:lpstr>
      <vt:lpstr>Двигатель</vt:lpstr>
      <vt:lpstr>Электрооборудование </vt:lpstr>
      <vt:lpstr>Электрооборудование </vt:lpstr>
      <vt:lpstr>Электрооборудование </vt:lpstr>
      <vt:lpstr>Электрооборудование </vt:lpstr>
      <vt:lpstr>Электрооборудование </vt:lpstr>
      <vt:lpstr> Электрооборудование</vt:lpstr>
    </vt:vector>
  </TitlesOfParts>
  <Company>SOFTxp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Схематичное устройство автомобиля</dc:title>
  <dc:creator>SPEEDxp</dc:creator>
  <cp:lastModifiedBy>admin</cp:lastModifiedBy>
  <cp:revision>65</cp:revision>
  <dcterms:created xsi:type="dcterms:W3CDTF">2003-05-04T00:26:38Z</dcterms:created>
  <dcterms:modified xsi:type="dcterms:W3CDTF">2014-11-01T11:16:04Z</dcterms:modified>
</cp:coreProperties>
</file>