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60" r:id="rId5"/>
    <p:sldId id="263" r:id="rId6"/>
    <p:sldId id="264" r:id="rId7"/>
    <p:sldId id="265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3E8E-578B-4820-B810-268ED6F4094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57C9-7846-47FA-A256-8B41CEEA6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3E8E-578B-4820-B810-268ED6F4094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57C9-7846-47FA-A256-8B41CEEA6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3E8E-578B-4820-B810-268ED6F4094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57C9-7846-47FA-A256-8B41CEEA6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3E8E-578B-4820-B810-268ED6F4094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57C9-7846-47FA-A256-8B41CEEA6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3E8E-578B-4820-B810-268ED6F4094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57C9-7846-47FA-A256-8B41CEEA6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3E8E-578B-4820-B810-268ED6F4094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57C9-7846-47FA-A256-8B41CEEA6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3E8E-578B-4820-B810-268ED6F4094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57C9-7846-47FA-A256-8B41CEEA6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3E8E-578B-4820-B810-268ED6F4094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57C9-7846-47FA-A256-8B41CEEA6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3E8E-578B-4820-B810-268ED6F4094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57C9-7846-47FA-A256-8B41CEEA6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3E8E-578B-4820-B810-268ED6F4094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257C9-7846-47FA-A256-8B41CEEA6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93E8E-578B-4820-B810-268ED6F4094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77257C9-7846-47FA-A256-8B41CEEA63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493E8E-578B-4820-B810-268ED6F40940}" type="datetimeFigureOut">
              <a:rPr lang="ru-RU" smtClean="0"/>
              <a:pPr/>
              <a:t>20.01.2015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7257C9-7846-47FA-A256-8B41CEEA639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40;&#1079;&#1073;&#1091;&#1082;&#1072;%20&#1079;&#1076;&#1086;&#1088;&#1086;&#1074;&#1100;&#1103;%20-%20&#1050;&#1086;&#1084;&#1091;%20&#1085;&#1091;&#1078;&#1085;&#1072;%20&#1079;&#1072;&#1088;&#1103;&#1076;&#1082;&#1072;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o_zdorovom_obraze_zhizni_-_etalon_audiopoisk.com_.mp3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"/>
            <a:ext cx="7772400" cy="1214422"/>
          </a:xfrm>
        </p:spPr>
        <p:txBody>
          <a:bodyPr>
            <a:normAutofit/>
          </a:bodyPr>
          <a:lstStyle/>
          <a:p>
            <a:pPr algn="ctr"/>
            <a:r>
              <a:rPr lang="ru-RU" sz="40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МКОУ Борцовская СОШ</a:t>
            </a:r>
            <a:endParaRPr lang="ru-RU" sz="4000" b="0" dirty="0">
              <a:solidFill>
                <a:schemeClr val="accent6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428736"/>
            <a:ext cx="7854696" cy="278608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Bookman Old Style" pitchFamily="18" charset="0"/>
              </a:rPr>
              <a:t>Конкурс агитбригад 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  <a:latin typeface="Bookman Old Style" pitchFamily="18" charset="0"/>
              </a:rPr>
              <a:t>ЗОЖ</a:t>
            </a:r>
            <a:endParaRPr lang="ru-RU" sz="4000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Bookman Old Style" pitchFamily="18" charset="0"/>
              </a:rPr>
              <a:t>Название команды : </a:t>
            </a:r>
          </a:p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«ВИТАМИН»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Bookman Old Style" pitchFamily="18" charset="0"/>
              </a:rPr>
              <a:t>9 класс</a:t>
            </a:r>
          </a:p>
          <a:p>
            <a:r>
              <a:rPr lang="ru-RU" sz="2800" dirty="0" err="1" smtClean="0">
                <a:solidFill>
                  <a:schemeClr val="bg1"/>
                </a:solidFill>
                <a:latin typeface="Bookman Old Style" pitchFamily="18" charset="0"/>
              </a:rPr>
              <a:t>Кл.руководитель</a:t>
            </a:r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Савенкова И.Г.</a:t>
            </a:r>
          </a:p>
          <a:p>
            <a:endParaRPr lang="ru-RU" sz="28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algn="ctr"/>
            <a:r>
              <a:rPr lang="ru-R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2014 год</a:t>
            </a:r>
          </a:p>
          <a:p>
            <a:endParaRPr lang="ru-RU" sz="3200" dirty="0" smtClean="0"/>
          </a:p>
          <a:p>
            <a:endParaRPr lang="ru-RU" sz="3200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Азбука здоровья - Кому нужна зарядк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214283" y="500042"/>
            <a:ext cx="8715436" cy="5929354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Марк Твен </a:t>
            </a:r>
            <a:r>
              <a:rPr lang="ru-RU" sz="3200" dirty="0" smtClean="0"/>
              <a:t>писал : «Единственный способ сохранить свое </a:t>
            </a:r>
            <a:r>
              <a:rPr lang="ru-RU" sz="3200" dirty="0" err="1" smtClean="0"/>
              <a:t>здоровье-есть</a:t>
            </a:r>
            <a:r>
              <a:rPr lang="ru-RU" sz="3200" dirty="0" smtClean="0"/>
              <a:t> </a:t>
            </a:r>
            <a:r>
              <a:rPr lang="ru-RU" sz="3200" dirty="0" err="1" smtClean="0"/>
              <a:t>то,что</a:t>
            </a:r>
            <a:r>
              <a:rPr lang="ru-RU" sz="3200" dirty="0" smtClean="0"/>
              <a:t> не </a:t>
            </a:r>
            <a:r>
              <a:rPr lang="ru-RU" sz="3200" dirty="0" err="1" smtClean="0"/>
              <a:t>хочешь,пить</a:t>
            </a:r>
            <a:r>
              <a:rPr lang="ru-RU" sz="3200" dirty="0" smtClean="0"/>
              <a:t> </a:t>
            </a:r>
            <a:r>
              <a:rPr lang="ru-RU" sz="3200" dirty="0" err="1" smtClean="0"/>
              <a:t>то,что</a:t>
            </a:r>
            <a:r>
              <a:rPr lang="ru-RU" sz="3200" dirty="0" smtClean="0"/>
              <a:t> </a:t>
            </a:r>
            <a:r>
              <a:rPr lang="ru-RU" sz="3200" dirty="0" err="1" smtClean="0"/>
              <a:t>не</a:t>
            </a:r>
            <a:r>
              <a:rPr lang="ru-RU" sz="3200" dirty="0" smtClean="0"/>
              <a:t> </a:t>
            </a:r>
            <a:r>
              <a:rPr lang="ru-RU" sz="3200" dirty="0" err="1" smtClean="0"/>
              <a:t>любишь,делать</a:t>
            </a:r>
            <a:r>
              <a:rPr lang="ru-RU" sz="3200" dirty="0" smtClean="0"/>
              <a:t> </a:t>
            </a:r>
            <a:r>
              <a:rPr lang="ru-RU" sz="3200" dirty="0" err="1" smtClean="0"/>
              <a:t>то,что</a:t>
            </a:r>
            <a:r>
              <a:rPr lang="ru-RU" sz="3200" dirty="0" smtClean="0"/>
              <a:t> </a:t>
            </a:r>
            <a:r>
              <a:rPr lang="ru-RU" sz="3200" dirty="0" err="1" smtClean="0"/>
              <a:t>не</a:t>
            </a:r>
            <a:r>
              <a:rPr lang="ru-RU" sz="3200" dirty="0" smtClean="0"/>
              <a:t> нравится.»</a:t>
            </a:r>
            <a:endParaRPr lang="ru-RU" sz="3200" dirty="0"/>
          </a:p>
        </p:txBody>
      </p:sp>
      <p:pic>
        <p:nvPicPr>
          <p:cNvPr id="4" name="Рисунок 3" descr="картинки про здоровье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5984" y="2428868"/>
            <a:ext cx="400052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5072074"/>
            <a:ext cx="72152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Тема нашего классного часа :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«Здоровый образ жизни»</a:t>
            </a:r>
            <a:endParaRPr lang="ru-RU" sz="36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1zdid3-NgA"/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357166"/>
            <a:ext cx="835824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_zdorovom_obraze_zhizni_-_etalon_audiopoisk.com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ФОТОАЛЬБОМ\школа\2011\фото 2011-март 0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357166"/>
            <a:ext cx="4572032" cy="3429024"/>
          </a:xfrm>
          <a:prstGeom prst="rect">
            <a:avLst/>
          </a:prstGeom>
          <a:noFill/>
        </p:spPr>
      </p:pic>
      <p:pic>
        <p:nvPicPr>
          <p:cNvPr id="2051" name="Picture 3" descr="D:\ФОТОАЛЬБОМ\школа\2011\фото 2011-март 05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43306" y="2786014"/>
            <a:ext cx="5201238" cy="3900532"/>
          </a:xfrm>
          <a:prstGeom prst="rect">
            <a:avLst/>
          </a:prstGeom>
          <a:noFill/>
        </p:spPr>
      </p:pic>
      <p:pic>
        <p:nvPicPr>
          <p:cNvPr id="2052" name="Picture 4" descr="D:\ФОТОАЛЬБОМ\школа\2011\фото 2011-март 04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9124" y="285728"/>
            <a:ext cx="4439129" cy="3329008"/>
          </a:xfrm>
          <a:prstGeom prst="rect">
            <a:avLst/>
          </a:prstGeom>
          <a:noFill/>
        </p:spPr>
      </p:pic>
      <p:pic>
        <p:nvPicPr>
          <p:cNvPr id="2053" name="Picture 5" descr="D:\ФОТОАЛЬБОМ\школа\2011\фото 2011-март 04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4282" y="3643314"/>
            <a:ext cx="4059230" cy="3044113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ФОТОАЛЬБОМ\школа\2011\фото 2011-март-копия 0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85728"/>
            <a:ext cx="4592765" cy="2786082"/>
          </a:xfrm>
          <a:prstGeom prst="rect">
            <a:avLst/>
          </a:prstGeom>
          <a:noFill/>
        </p:spPr>
      </p:pic>
      <p:pic>
        <p:nvPicPr>
          <p:cNvPr id="3075" name="Picture 3" descr="D:\ФОТОАЛЬБОМ\школа\2011\фото 2011-февр. 02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857496"/>
            <a:ext cx="5000660" cy="3750113"/>
          </a:xfrm>
          <a:prstGeom prst="rect">
            <a:avLst/>
          </a:prstGeom>
          <a:noFill/>
        </p:spPr>
      </p:pic>
      <p:pic>
        <p:nvPicPr>
          <p:cNvPr id="3076" name="Picture 4" descr="D:\ФОТОАЛЬБОМ\школа\2011\фото 2011-февр. 03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285727"/>
            <a:ext cx="4405800" cy="3304013"/>
          </a:xfrm>
          <a:prstGeom prst="rect">
            <a:avLst/>
          </a:prstGeom>
          <a:noFill/>
        </p:spPr>
      </p:pic>
      <p:pic>
        <p:nvPicPr>
          <p:cNvPr id="3077" name="Picture 5" descr="D:\ФОТОАЛЬБОМ\школа\2011\фото 2011-февр. 0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3357562"/>
            <a:ext cx="4419603" cy="33147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ФОТОАЛЬБОМ\школа\2011\фото 2011-февр. 0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3571876"/>
            <a:ext cx="4038600" cy="3028950"/>
          </a:xfrm>
          <a:prstGeom prst="rect">
            <a:avLst/>
          </a:prstGeom>
          <a:noFill/>
        </p:spPr>
      </p:pic>
      <p:pic>
        <p:nvPicPr>
          <p:cNvPr id="4099" name="Picture 3" descr="D:\ФОТОАЛЬБОМ\школа\2012\IMG_33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9124" y="214290"/>
            <a:ext cx="4191029" cy="3143272"/>
          </a:xfrm>
          <a:prstGeom prst="rect">
            <a:avLst/>
          </a:prstGeom>
          <a:noFill/>
        </p:spPr>
      </p:pic>
      <p:pic>
        <p:nvPicPr>
          <p:cNvPr id="4100" name="Picture 4" descr="D:\ФОТОАЛЬБОМ\школа\2012\IMG_332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-384216" y="1027102"/>
            <a:ext cx="5357852" cy="4017980"/>
          </a:xfrm>
          <a:prstGeom prst="rect">
            <a:avLst/>
          </a:prstGeom>
          <a:noFill/>
        </p:spPr>
      </p:pic>
      <p:pic>
        <p:nvPicPr>
          <p:cNvPr id="8" name="Picture 4" descr="D:\ФОТОАЛЬБОМ\школа\2012\IMG_332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85984" y="1500174"/>
            <a:ext cx="4953034" cy="37147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9" name="Picture 5" descr="D:\ФОТОАЛЬБОМ\школа\2012\IMG_33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85918" y="214291"/>
            <a:ext cx="5143536" cy="3857652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357158" y="4000504"/>
            <a:ext cx="8329642" cy="250032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МЫ-ЗА ЗДОРОВЫЙ ОБРАЗ ЖИЗНИ !!!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ВЫ С НАМИ ???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125</TotalTime>
  <Words>59</Words>
  <Application>Microsoft Office PowerPoint</Application>
  <PresentationFormat>Экран (4:3)</PresentationFormat>
  <Paragraphs>14</Paragraphs>
  <Slides>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МКОУ Борцовская СОШ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МКОУ Борцовская СОШ</dc:title>
  <dc:creator>1</dc:creator>
  <cp:lastModifiedBy>1</cp:lastModifiedBy>
  <cp:revision>24</cp:revision>
  <dcterms:created xsi:type="dcterms:W3CDTF">2014-04-04T15:18:23Z</dcterms:created>
  <dcterms:modified xsi:type="dcterms:W3CDTF">2015-01-20T12:34:39Z</dcterms:modified>
</cp:coreProperties>
</file>