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0B560E-2901-40A9-B0C0-9976872AB72C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E22F27-4210-4BC9-A576-1BCA6461EE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ura_shatunov_-_detstvo_(basemp3.ru)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7"/>
            <a:ext cx="7772400" cy="12858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Презентация</a:t>
            </a:r>
            <a:r>
              <a:rPr lang="ru-RU" sz="4000" b="1" dirty="0" smtClean="0">
                <a:solidFill>
                  <a:srgbClr val="002060"/>
                </a:solidFill>
                <a:latin typeface="Segoe Script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Segoe Script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Segoe Script" pitchFamily="34" charset="0"/>
              </a:rPr>
              <a:t>немного о себе …</a:t>
            </a:r>
            <a:endParaRPr lang="ru-RU" sz="40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3571876"/>
            <a:ext cx="5500726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Борцова Анастасия</a:t>
            </a:r>
          </a:p>
          <a:p>
            <a:pPr marR="64008" lvl="0" algn="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МКОУ Борцовская СОШ</a:t>
            </a:r>
          </a:p>
          <a:p>
            <a:pPr marR="64008" lvl="0" algn="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8 класс</a:t>
            </a:r>
            <a:endParaRPr lang="ru-RU" sz="36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1\Desktop\001 (2)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14283" y="2214554"/>
            <a:ext cx="2786081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ura_shatunov_-_detstvo_(base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Кратко о себе</a:t>
            </a:r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8215370" cy="107157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  <a:cs typeface="Aharoni" pitchFamily="2" charset="-79"/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  <a:cs typeface="Aharoni" pitchFamily="2" charset="-79"/>
              </a:rPr>
              <a:t>Обаятельная и привлекательная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Segoe Script" pitchFamily="34" charset="0"/>
              <a:cs typeface="Aharoni" pitchFamily="2" charset="-79"/>
            </a:endParaRPr>
          </a:p>
        </p:txBody>
      </p:sp>
      <p:pic>
        <p:nvPicPr>
          <p:cNvPr id="2050" name="Picture 2" descr="C:\Users\1\Desktop\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214554"/>
            <a:ext cx="3200400" cy="44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\Desktop\рабочий стол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572000" y="1785924"/>
            <a:ext cx="3714777" cy="500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Учусь в Борцовской СОШ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074" name="Picture 2" descr="D:\ФОТОАЛЬБОМ\2012\2012 сентябрь\IMG_3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3714776" cy="2786082"/>
          </a:xfrm>
          <a:prstGeom prst="rect">
            <a:avLst/>
          </a:prstGeom>
          <a:noFill/>
        </p:spPr>
      </p:pic>
      <p:pic>
        <p:nvPicPr>
          <p:cNvPr id="3075" name="Picture 3" descr="D:\ФОТОАЛЬБОМ\школа\2012\IMG_33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3571876"/>
            <a:ext cx="3929090" cy="3063358"/>
          </a:xfrm>
          <a:prstGeom prst="rect">
            <a:avLst/>
          </a:prstGeom>
          <a:noFill/>
        </p:spPr>
      </p:pic>
      <p:pic>
        <p:nvPicPr>
          <p:cNvPr id="3076" name="Picture 4" descr="D:\ФОТОАЛЬБОМ\школа\2011\фото 2011-сентябрь 0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159116"/>
            <a:ext cx="3714776" cy="28759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Люблю активный образ жизни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фото 2011-сентябрь 0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000240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1\Desktop\фото 2011-сентябрь 0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285860"/>
            <a:ext cx="3710109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Обожаю спорт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2010-сентябрь-ноябрь 04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928670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D:\ФОТОАЛЬБОМ\школа\2011\фото 2011-февр. 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928670"/>
            <a:ext cx="3720402" cy="2600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1\Desktop\копия фото 2011-февр. 0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3714752"/>
            <a:ext cx="2143140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1\Desktop\фото 2011-февр. 0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3714752"/>
            <a:ext cx="4078080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У меня много друзей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IMG_33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142984"/>
            <a:ext cx="3714775" cy="2786082"/>
          </a:xfrm>
        </p:spPr>
      </p:pic>
      <p:pic>
        <p:nvPicPr>
          <p:cNvPr id="6148" name="Picture 4" descr="D:\ФОТОАЛЬБОМ\школа\2012\IMG_37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000504"/>
            <a:ext cx="4071966" cy="2857496"/>
          </a:xfrm>
          <a:prstGeom prst="rect">
            <a:avLst/>
          </a:prstGeom>
          <a:noFill/>
        </p:spPr>
      </p:pic>
      <p:pic>
        <p:nvPicPr>
          <p:cNvPr id="1026" name="Picture 2" descr="D:\ФОТОАЛЬБОМ\школа\2013\IMG_38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643050"/>
            <a:ext cx="4333710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Лучший друг-мама…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img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0986" y="2000240"/>
            <a:ext cx="489625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1\Desktop\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428581" y="2143659"/>
            <a:ext cx="543037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Мои интересы…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4" name="Подзаголовок 4"/>
          <p:cNvSpPr txBox="1">
            <a:spLocks noGrp="1"/>
          </p:cNvSpPr>
          <p:nvPr>
            <p:ph idx="1"/>
          </p:nvPr>
        </p:nvSpPr>
        <p:spPr>
          <a:xfrm>
            <a:off x="457200" y="1481329"/>
            <a:ext cx="3971924" cy="1590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Script" pitchFamily="34" charset="0"/>
                <a:ea typeface="+mn-ea"/>
                <a:cs typeface="Aharoni" pitchFamily="2" charset="-79"/>
              </a:rPr>
              <a:t> В первом класса начала заниматься классическими танцами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Segoe Script" pitchFamily="34" charset="0"/>
              <a:ea typeface="+mn-ea"/>
              <a:cs typeface="Aharoni" pitchFamily="2" charset="-79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5143504" y="3857628"/>
            <a:ext cx="3357586" cy="15904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Script" pitchFamily="34" charset="0"/>
                <a:ea typeface="+mn-ea"/>
                <a:cs typeface="Aharoni" pitchFamily="2" charset="-79"/>
              </a:rPr>
              <a:t>Недавно увлеклась  школой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Script" pitchFamily="34" charset="0"/>
                <a:ea typeface="+mn-ea"/>
                <a:cs typeface="Aharoni" pitchFamily="2" charset="-79"/>
              </a:rPr>
              <a:t> восточного танца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Script" pitchFamily="34" charset="0"/>
                <a:ea typeface="+mn-ea"/>
                <a:cs typeface="Aharoni" pitchFamily="2" charset="-79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Segoe Script" pitchFamily="34" charset="0"/>
              <a:ea typeface="+mn-ea"/>
              <a:cs typeface="Aharoni" pitchFamily="2" charset="-79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714876" y="1857364"/>
            <a:ext cx="3971924" cy="15904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Script" pitchFamily="34" charset="0"/>
                <a:ea typeface="+mn-ea"/>
                <a:cs typeface="Aharoni" pitchFamily="2" charset="-79"/>
              </a:rPr>
              <a:t> Всегда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egoe Script" pitchFamily="34" charset="0"/>
                <a:ea typeface="+mn-ea"/>
                <a:cs typeface="Aharoni" pitchFamily="2" charset="-79"/>
              </a:rPr>
              <a:t> любила физкультуру 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Segoe Script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1030" name="Picture 6" descr="C:\Users\user\Pictures\283233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643182"/>
            <a:ext cx="2445750" cy="361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9720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Segoe Print" pitchFamily="2" charset="0"/>
              </a:rPr>
              <a:t>СПАСИБО </a:t>
            </a:r>
            <a:br>
              <a:rPr lang="ru-RU" sz="5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Segoe Print" pitchFamily="2" charset="0"/>
              </a:rPr>
              <a:t>ЗА </a:t>
            </a:r>
            <a:br>
              <a:rPr lang="ru-RU" sz="5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Segoe Print" pitchFamily="2" charset="0"/>
              </a:rPr>
              <a:t>ВНИМАНИЕ</a:t>
            </a:r>
            <a:endParaRPr lang="ru-RU" sz="5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</TotalTime>
  <Words>54</Words>
  <Application>Microsoft Office PowerPoint</Application>
  <PresentationFormat>Экран (4:3)</PresentationFormat>
  <Paragraphs>16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  немного о себе …</vt:lpstr>
      <vt:lpstr>Кратко о себе</vt:lpstr>
      <vt:lpstr>Учусь в Борцовской СОШ</vt:lpstr>
      <vt:lpstr>Люблю активный образ жизни</vt:lpstr>
      <vt:lpstr>Обожаю спорт</vt:lpstr>
      <vt:lpstr>У меня много друзей</vt:lpstr>
      <vt:lpstr>Лучший друг-мама…</vt:lpstr>
      <vt:lpstr>Мои интересы…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1</cp:lastModifiedBy>
  <cp:revision>53</cp:revision>
  <dcterms:created xsi:type="dcterms:W3CDTF">2010-09-24T07:38:08Z</dcterms:created>
  <dcterms:modified xsi:type="dcterms:W3CDTF">2015-01-20T14:48:04Z</dcterms:modified>
</cp:coreProperties>
</file>