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1" r:id="rId3"/>
    <p:sldId id="320" r:id="rId4"/>
    <p:sldId id="326" r:id="rId5"/>
    <p:sldId id="325" r:id="rId6"/>
    <p:sldId id="324" r:id="rId7"/>
    <p:sldId id="29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68482"/>
    <a:srgbClr val="E16C69"/>
    <a:srgbClr val="FF6600"/>
    <a:srgbClr val="00CC00"/>
    <a:srgbClr val="3E6CA4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EDF90-E5A6-4EA7-B112-BC9A4EA4C7E3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1ED33-825E-49EA-9BD3-3FA32916B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1363251"/>
      </p:ext>
    </p:extLst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0E2B2-D1AF-4415-812D-BAA4503EC1B7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BC05A-EC90-4332-9C60-700AA334F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8890157"/>
      </p:ext>
    </p:extLst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D8BA9-2B1E-43E7-9456-9A9A17CE332C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3C918-25D0-4CCF-B776-22AB963C3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7327606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D56A7-CE86-403B-AD5D-8CFF2AB04F61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E53B5-EFD4-4AC8-A2B4-A9261E528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8995527"/>
      </p:ext>
    </p:extLst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0ECB3-84DF-4522-A944-FB7674BE7D69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BE800-07C0-4E47-940F-7D9C722A8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2021406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285CD-EA43-4209-981A-B531C21883DF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E6061-68BA-40BF-91B5-6A299D097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4127897"/>
      </p:ext>
    </p:extLst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651C7-442B-420A-AA72-A1F62F773431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59E7D-768E-42F4-93EF-56755E63E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0063662"/>
      </p:ext>
    </p:extLst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7AA39-CB21-43FC-BD99-D253AFC66FE2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682C6-42F5-49AE-9EC1-5D4F1C7F2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2003676"/>
      </p:ext>
    </p:extLst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5FE17-F418-4DA3-B744-83488589310D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67E61-B61C-490A-BA16-3BF34B040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6842528"/>
      </p:ext>
    </p:extLst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BD181-5CFF-43BB-A0D4-464C9145DAEA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F61EA-B7D1-425E-8E24-26F996595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9826146"/>
      </p:ext>
    </p:extLst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E48B2-C3B0-44D5-91C2-92F0D397A2AA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76904-E7A9-4827-BA3D-CE08A4666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2947679"/>
      </p:ext>
    </p:extLst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4E286D-0F89-4532-9FA7-A1A99D3151D2}" type="datetimeFigureOut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0B9CCA-0521-47FF-A6C8-C314DA29B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B5%D0%BA%D0%BB%D0%B0%D0%BC%D0%B0" TargetMode="External"/><Relationship Id="rId2" Type="http://schemas.openxmlformats.org/officeDocument/2006/relationships/hyperlink" Target="https://ru.wikipedia.org/w/index.php?title=%D0%9D%D0%B5%D0%BA%D0%BE%D0%BC%D0%BC%D0%B5%D1%80%D1%87%D0%B5%D1%81%D0%BA%D0%B0%D1%8F_%D1%80%D0%B5%D0%BA%D0%BB%D0%B0%D0%BC%D0%B0&amp;action=edit&amp;redlink=1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10238"/>
            <a:ext cx="9144000" cy="6923575"/>
          </a:xfrm>
        </p:spPr>
      </p:pic>
      <p:sp>
        <p:nvSpPr>
          <p:cNvPr id="6" name="Прямоугольник 5"/>
          <p:cNvSpPr/>
          <p:nvPr/>
        </p:nvSpPr>
        <p:spPr>
          <a:xfrm>
            <a:off x="107504" y="5517232"/>
            <a:ext cx="88921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800" b="1" i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man Old Style" pitchFamily="18" charset="0"/>
              </a:rPr>
              <a:t>МЫ – БУДУЩЕЕ РОССИИ!</a:t>
            </a:r>
            <a:endParaRPr lang="ru-RU" sz="4800" b="1" i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89023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071546"/>
            <a:ext cx="8001056" cy="5016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02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Социальная реклама</a:t>
            </a:r>
            <a:r>
              <a:rPr kumimoji="0" lang="ru-RU" sz="4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 —</a:t>
            </a:r>
            <a:r>
              <a:rPr kumimoji="0" lang="ru-RU" sz="4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</a:t>
            </a:r>
            <a:r>
              <a:rPr kumimoji="0" lang="ru-RU" sz="4000" b="1" i="0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4000" b="1" i="0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 tooltip="Некоммерческая реклама (страница отсутствует)"/>
              </a:rPr>
              <a:t>некоммерческой</a:t>
            </a:r>
            <a:r>
              <a:rPr kumimoji="0" lang="ru-RU" sz="4000" b="1" i="0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</a:p>
          <a:p>
            <a:pPr marL="0" marR="0" lvl="0" indent="6302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3" tooltip="Реклама"/>
              </a:rPr>
              <a:t>рекламы</a:t>
            </a:r>
            <a:r>
              <a:rPr kumimoji="0" lang="ru-RU" sz="4000" b="1" i="0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6302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направленной на изменение моделей общественного поведения и</a:t>
            </a:r>
          </a:p>
          <a:p>
            <a:pPr marL="0" marR="0" lvl="0" indent="6302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привлечения внимания                                 к проблемам социума. </a:t>
            </a:r>
            <a:endParaRPr kumimoji="0" lang="ru-RU" sz="4000" b="1" i="0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CCCFF">
                <a:alpha val="39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19" y="642918"/>
            <a:ext cx="8572561" cy="5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 №1: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Безопасность на дорогах.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 №2: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Армия: уклонения                                  от призыва.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 №3: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отношение к инвалидам.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 №4: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алкоголизм.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 №5: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отсутствие привычки читать.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 №6: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сиротство. 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Vse_ravno_musor_family_b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7781" y="1142984"/>
            <a:ext cx="9151781" cy="4318554"/>
          </a:xfrm>
          <a:prstGeom prst="rect">
            <a:avLst/>
          </a:prstGeom>
        </p:spPr>
      </p:pic>
    </p:spTree>
  </p:cSld>
  <p:clrMapOvr>
    <a:masterClrMapping/>
  </p:clrMapOvr>
  <p:transition spd="slow"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img_1277_34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2" y="1142984"/>
            <a:ext cx="9144032" cy="4572016"/>
          </a:xfrm>
          <a:prstGeom prst="rect">
            <a:avLst/>
          </a:prstGeom>
        </p:spPr>
      </p:pic>
    </p:spTree>
  </p:cSld>
  <p:clrMapOvr>
    <a:masterClrMapping/>
  </p:clrMapOvr>
  <p:transition spd="slow"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урение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2" y="1000108"/>
            <a:ext cx="9144032" cy="4572016"/>
          </a:xfrm>
          <a:prstGeom prst="rect">
            <a:avLst/>
          </a:prstGeom>
        </p:spPr>
      </p:pic>
    </p:spTree>
  </p:cSld>
  <p:clrMapOvr>
    <a:masterClrMapping/>
  </p:clrMapOvr>
  <p:transition spd="slow"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vedtver.ru/data/uploads/2013-07/page/22400/reclam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85728"/>
            <a:ext cx="9127541" cy="6286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63117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32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vlad</cp:lastModifiedBy>
  <cp:revision>54</cp:revision>
  <dcterms:created xsi:type="dcterms:W3CDTF">2012-12-12T03:26:37Z</dcterms:created>
  <dcterms:modified xsi:type="dcterms:W3CDTF">2015-01-19T08:29:19Z</dcterms:modified>
</cp:coreProperties>
</file>