
<file path=[Content_Types].xml><?xml version="1.0" encoding="utf-8"?>
<Types xmlns="http://schemas.openxmlformats.org/package/2006/content-types">
  <Override PartName="/ppt/slides/slide5.xml" ContentType="application/vnd.openxmlformats-officedocument.presentationml.slide+xml"/>
  <Override PartName="/ppt/slides/slide6.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Default Extension="png" ContentType="image/png"/>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presProps.xml" ContentType="application/vnd.openxmlformats-officedocument.presentationml.presProps+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wmf" ContentType="image/x-w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Default Extension="gif" ContentType="image/gif"/>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sldIdLst>
    <p:sldId id="256" r:id="rId2"/>
    <p:sldId id="267" r:id="rId3"/>
    <p:sldId id="268" r:id="rId4"/>
    <p:sldId id="269" r:id="rId5"/>
    <p:sldId id="276" r:id="rId6"/>
    <p:sldId id="277" r:id="rId7"/>
    <p:sldId id="275" r:id="rId8"/>
    <p:sldId id="270" r:id="rId9"/>
    <p:sldId id="271" r:id="rId10"/>
    <p:sldId id="272" r:id="rId11"/>
    <p:sldId id="273" r:id="rId12"/>
    <p:sldId id="274" r:id="rId13"/>
    <p:sldId id="257" r:id="rId14"/>
    <p:sldId id="258" r:id="rId15"/>
    <p:sldId id="260" r:id="rId16"/>
    <p:sldId id="262" r:id="rId17"/>
    <p:sldId id="261" r:id="rId18"/>
    <p:sldId id="263" r:id="rId19"/>
    <p:sldId id="265" r:id="rId20"/>
    <p:sldId id="266" r:id="rId21"/>
    <p:sldId id="264" r:id="rId22"/>
    <p:sldId id="278" r:id="rId23"/>
    <p:sldId id="279" r:id="rId24"/>
    <p:sldId id="280" r:id="rId25"/>
    <p:sldId id="281" r:id="rId26"/>
    <p:sldId id="282" r:id="rId27"/>
    <p:sldId id="283" r:id="rId28"/>
    <p:sldId id="284" r:id="rId29"/>
    <p:sldId id="286" r:id="rId30"/>
    <p:sldId id="285" r:id="rId31"/>
    <p:sldId id="259" r:id="rId32"/>
  </p:sldIdLst>
  <p:sldSz cx="9144000" cy="6858000" type="screen4x3"/>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86" d="100"/>
          <a:sy n="86" d="100"/>
        </p:scale>
        <p:origin x="-1494" y="-90"/>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7" name="Полилиния 96"/>
          <p:cNvSpPr/>
          <p:nvPr/>
        </p:nvSpPr>
        <p:spPr>
          <a:xfrm rot="10196315">
            <a:off x="7678038" y="-25793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8" name="Полилиния 97"/>
          <p:cNvSpPr/>
          <p:nvPr/>
        </p:nvSpPr>
        <p:spPr>
          <a:xfrm rot="12603706">
            <a:off x="6379141" y="68374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9" name="Полилиния 98"/>
          <p:cNvSpPr/>
          <p:nvPr/>
        </p:nvSpPr>
        <p:spPr>
          <a:xfrm rot="10196315">
            <a:off x="7625080" y="8645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0" name="Полилиния 99"/>
          <p:cNvSpPr/>
          <p:nvPr/>
        </p:nvSpPr>
        <p:spPr>
          <a:xfrm rot="10196315">
            <a:off x="6990927" y="9257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1" name="Полилиния 100"/>
          <p:cNvSpPr/>
          <p:nvPr/>
        </p:nvSpPr>
        <p:spPr>
          <a:xfrm>
            <a:off x="-30479" y="3248669"/>
            <a:ext cx="5147543" cy="2173307"/>
          </a:xfrm>
          <a:custGeom>
            <a:avLst/>
            <a:gdLst>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24809 h 1690669"/>
              <a:gd name="connsiteX1" fmla="*/ 289560 w 4975860"/>
              <a:gd name="connsiteY1" fmla="*/ 517189 h 1690669"/>
              <a:gd name="connsiteX2" fmla="*/ 449580 w 4975860"/>
              <a:gd name="connsiteY2" fmla="*/ 181909 h 1690669"/>
              <a:gd name="connsiteX3" fmla="*/ 784860 w 4975860"/>
              <a:gd name="connsiteY3" fmla="*/ 14269 h 1690669"/>
              <a:gd name="connsiteX4" fmla="*/ 1036320 w 4975860"/>
              <a:gd name="connsiteY4" fmla="*/ 14269 h 1690669"/>
              <a:gd name="connsiteX5" fmla="*/ 1844040 w 4975860"/>
              <a:gd name="connsiteY5" fmla="*/ 128569 h 1690669"/>
              <a:gd name="connsiteX6" fmla="*/ 2240280 w 4975860"/>
              <a:gd name="connsiteY6" fmla="*/ 425749 h 1690669"/>
              <a:gd name="connsiteX7" fmla="*/ 2621280 w 4975860"/>
              <a:gd name="connsiteY7" fmla="*/ 692449 h 1690669"/>
              <a:gd name="connsiteX8" fmla="*/ 2788920 w 4975860"/>
              <a:gd name="connsiteY8" fmla="*/ 783889 h 1690669"/>
              <a:gd name="connsiteX9" fmla="*/ 3238500 w 4975860"/>
              <a:gd name="connsiteY9" fmla="*/ 799129 h 1690669"/>
              <a:gd name="connsiteX10" fmla="*/ 3467100 w 4975860"/>
              <a:gd name="connsiteY10" fmla="*/ 593389 h 1690669"/>
              <a:gd name="connsiteX11" fmla="*/ 3825240 w 4975860"/>
              <a:gd name="connsiteY11" fmla="*/ 730549 h 1690669"/>
              <a:gd name="connsiteX12" fmla="*/ 3985260 w 4975860"/>
              <a:gd name="connsiteY12" fmla="*/ 974389 h 1690669"/>
              <a:gd name="connsiteX13" fmla="*/ 4175760 w 4975860"/>
              <a:gd name="connsiteY13" fmla="*/ 1180129 h 1690669"/>
              <a:gd name="connsiteX14" fmla="*/ 4381500 w 4975860"/>
              <a:gd name="connsiteY14" fmla="*/ 1241089 h 1690669"/>
              <a:gd name="connsiteX15" fmla="*/ 4655820 w 4975860"/>
              <a:gd name="connsiteY15" fmla="*/ 1149649 h 1690669"/>
              <a:gd name="connsiteX16" fmla="*/ 4975860 w 4975860"/>
              <a:gd name="connsiteY16" fmla="*/ 1423969 h 1690669"/>
              <a:gd name="connsiteX17" fmla="*/ 4396740 w 4975860"/>
              <a:gd name="connsiteY17" fmla="*/ 1690669 h 1690669"/>
              <a:gd name="connsiteX18" fmla="*/ 3619500 w 4975860"/>
              <a:gd name="connsiteY18" fmla="*/ 1644949 h 1690669"/>
              <a:gd name="connsiteX19" fmla="*/ 1935480 w 4975860"/>
              <a:gd name="connsiteY19" fmla="*/ 1500169 h 1690669"/>
              <a:gd name="connsiteX20" fmla="*/ 121920 w 4975860"/>
              <a:gd name="connsiteY20" fmla="*/ 1157269 h 1690669"/>
              <a:gd name="connsiteX21" fmla="*/ 0 w 4975860"/>
              <a:gd name="connsiteY21" fmla="*/ 1126789 h 1690669"/>
              <a:gd name="connsiteX22" fmla="*/ 7620 w 4975860"/>
              <a:gd name="connsiteY22" fmla="*/ 524809 h 1690669"/>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8582 h 1724442"/>
              <a:gd name="connsiteX1" fmla="*/ 289560 w 4975860"/>
              <a:gd name="connsiteY1" fmla="*/ 550962 h 1724442"/>
              <a:gd name="connsiteX2" fmla="*/ 449580 w 4975860"/>
              <a:gd name="connsiteY2" fmla="*/ 215682 h 1724442"/>
              <a:gd name="connsiteX3" fmla="*/ 784860 w 4975860"/>
              <a:gd name="connsiteY3" fmla="*/ 48042 h 1724442"/>
              <a:gd name="connsiteX4" fmla="*/ 1036320 w 4975860"/>
              <a:gd name="connsiteY4" fmla="*/ 48042 h 1724442"/>
              <a:gd name="connsiteX5" fmla="*/ 1844040 w 4975860"/>
              <a:gd name="connsiteY5" fmla="*/ 162342 h 1724442"/>
              <a:gd name="connsiteX6" fmla="*/ 2240280 w 4975860"/>
              <a:gd name="connsiteY6" fmla="*/ 459522 h 1724442"/>
              <a:gd name="connsiteX7" fmla="*/ 2621280 w 4975860"/>
              <a:gd name="connsiteY7" fmla="*/ 726222 h 1724442"/>
              <a:gd name="connsiteX8" fmla="*/ 2788920 w 4975860"/>
              <a:gd name="connsiteY8" fmla="*/ 817662 h 1724442"/>
              <a:gd name="connsiteX9" fmla="*/ 3238500 w 4975860"/>
              <a:gd name="connsiteY9" fmla="*/ 832902 h 1724442"/>
              <a:gd name="connsiteX10" fmla="*/ 3467100 w 4975860"/>
              <a:gd name="connsiteY10" fmla="*/ 627162 h 1724442"/>
              <a:gd name="connsiteX11" fmla="*/ 3825240 w 4975860"/>
              <a:gd name="connsiteY11" fmla="*/ 764322 h 1724442"/>
              <a:gd name="connsiteX12" fmla="*/ 3985260 w 4975860"/>
              <a:gd name="connsiteY12" fmla="*/ 1008162 h 1724442"/>
              <a:gd name="connsiteX13" fmla="*/ 4175760 w 4975860"/>
              <a:gd name="connsiteY13" fmla="*/ 1213902 h 1724442"/>
              <a:gd name="connsiteX14" fmla="*/ 4381500 w 4975860"/>
              <a:gd name="connsiteY14" fmla="*/ 1274862 h 1724442"/>
              <a:gd name="connsiteX15" fmla="*/ 4655820 w 4975860"/>
              <a:gd name="connsiteY15" fmla="*/ 1183422 h 1724442"/>
              <a:gd name="connsiteX16" fmla="*/ 4975860 w 4975860"/>
              <a:gd name="connsiteY16" fmla="*/ 1457742 h 1724442"/>
              <a:gd name="connsiteX17" fmla="*/ 4396740 w 4975860"/>
              <a:gd name="connsiteY17" fmla="*/ 1724442 h 1724442"/>
              <a:gd name="connsiteX18" fmla="*/ 3619500 w 4975860"/>
              <a:gd name="connsiteY18" fmla="*/ 1678722 h 1724442"/>
              <a:gd name="connsiteX19" fmla="*/ 1935480 w 4975860"/>
              <a:gd name="connsiteY19" fmla="*/ 1533942 h 1724442"/>
              <a:gd name="connsiteX20" fmla="*/ 121920 w 4975860"/>
              <a:gd name="connsiteY20" fmla="*/ 1191042 h 1724442"/>
              <a:gd name="connsiteX21" fmla="*/ 0 w 4975860"/>
              <a:gd name="connsiteY21" fmla="*/ 1160562 h 1724442"/>
              <a:gd name="connsiteX22" fmla="*/ 7620 w 4975860"/>
              <a:gd name="connsiteY22" fmla="*/ 558582 h 1724442"/>
              <a:gd name="connsiteX0" fmla="*/ 7620 w 4975860"/>
              <a:gd name="connsiteY0" fmla="*/ 726884 h 1892744"/>
              <a:gd name="connsiteX1" fmla="*/ 289560 w 4975860"/>
              <a:gd name="connsiteY1" fmla="*/ 719264 h 1892744"/>
              <a:gd name="connsiteX2" fmla="*/ 449580 w 4975860"/>
              <a:gd name="connsiteY2" fmla="*/ 383984 h 1892744"/>
              <a:gd name="connsiteX3" fmla="*/ 784860 w 4975860"/>
              <a:gd name="connsiteY3" fmla="*/ 216344 h 1892744"/>
              <a:gd name="connsiteX4" fmla="*/ 1036320 w 4975860"/>
              <a:gd name="connsiteY4" fmla="*/ 216344 h 1892744"/>
              <a:gd name="connsiteX5" fmla="*/ 1844040 w 4975860"/>
              <a:gd name="connsiteY5" fmla="*/ 330644 h 1892744"/>
              <a:gd name="connsiteX6" fmla="*/ 2240280 w 4975860"/>
              <a:gd name="connsiteY6" fmla="*/ 627824 h 1892744"/>
              <a:gd name="connsiteX7" fmla="*/ 2621280 w 4975860"/>
              <a:gd name="connsiteY7" fmla="*/ 894524 h 1892744"/>
              <a:gd name="connsiteX8" fmla="*/ 2788920 w 4975860"/>
              <a:gd name="connsiteY8" fmla="*/ 985964 h 1892744"/>
              <a:gd name="connsiteX9" fmla="*/ 3238500 w 4975860"/>
              <a:gd name="connsiteY9" fmla="*/ 1001204 h 1892744"/>
              <a:gd name="connsiteX10" fmla="*/ 3467100 w 4975860"/>
              <a:gd name="connsiteY10" fmla="*/ 795464 h 1892744"/>
              <a:gd name="connsiteX11" fmla="*/ 3825240 w 4975860"/>
              <a:gd name="connsiteY11" fmla="*/ 932624 h 1892744"/>
              <a:gd name="connsiteX12" fmla="*/ 3985260 w 4975860"/>
              <a:gd name="connsiteY12" fmla="*/ 1176464 h 1892744"/>
              <a:gd name="connsiteX13" fmla="*/ 4175760 w 4975860"/>
              <a:gd name="connsiteY13" fmla="*/ 1382204 h 1892744"/>
              <a:gd name="connsiteX14" fmla="*/ 4381500 w 4975860"/>
              <a:gd name="connsiteY14" fmla="*/ 1443164 h 1892744"/>
              <a:gd name="connsiteX15" fmla="*/ 4655820 w 4975860"/>
              <a:gd name="connsiteY15" fmla="*/ 1351724 h 1892744"/>
              <a:gd name="connsiteX16" fmla="*/ 4975860 w 4975860"/>
              <a:gd name="connsiteY16" fmla="*/ 1626044 h 1892744"/>
              <a:gd name="connsiteX17" fmla="*/ 4396740 w 4975860"/>
              <a:gd name="connsiteY17" fmla="*/ 1892744 h 1892744"/>
              <a:gd name="connsiteX18" fmla="*/ 3619500 w 4975860"/>
              <a:gd name="connsiteY18" fmla="*/ 1847024 h 1892744"/>
              <a:gd name="connsiteX19" fmla="*/ 1935480 w 4975860"/>
              <a:gd name="connsiteY19" fmla="*/ 1702244 h 1892744"/>
              <a:gd name="connsiteX20" fmla="*/ 121920 w 4975860"/>
              <a:gd name="connsiteY20" fmla="*/ 1359344 h 1892744"/>
              <a:gd name="connsiteX21" fmla="*/ 0 w 4975860"/>
              <a:gd name="connsiteY21" fmla="*/ 1328864 h 1892744"/>
              <a:gd name="connsiteX22" fmla="*/ 7620 w 4975860"/>
              <a:gd name="connsiteY22" fmla="*/ 726884 h 1892744"/>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90822"/>
              <a:gd name="connsiteY0" fmla="*/ 820410 h 1986270"/>
              <a:gd name="connsiteX1" fmla="*/ 289560 w 4990822"/>
              <a:gd name="connsiteY1" fmla="*/ 812790 h 1986270"/>
              <a:gd name="connsiteX2" fmla="*/ 449580 w 4990822"/>
              <a:gd name="connsiteY2" fmla="*/ 477510 h 1986270"/>
              <a:gd name="connsiteX3" fmla="*/ 784860 w 4990822"/>
              <a:gd name="connsiteY3" fmla="*/ 309870 h 1986270"/>
              <a:gd name="connsiteX4" fmla="*/ 1036320 w 4990822"/>
              <a:gd name="connsiteY4" fmla="*/ 309870 h 1986270"/>
              <a:gd name="connsiteX5" fmla="*/ 1844040 w 4990822"/>
              <a:gd name="connsiteY5" fmla="*/ 424170 h 1986270"/>
              <a:gd name="connsiteX6" fmla="*/ 2240280 w 4990822"/>
              <a:gd name="connsiteY6" fmla="*/ 721350 h 1986270"/>
              <a:gd name="connsiteX7" fmla="*/ 2535555 w 4990822"/>
              <a:gd name="connsiteY7" fmla="*/ 716906 h 1986270"/>
              <a:gd name="connsiteX8" fmla="*/ 2621280 w 4990822"/>
              <a:gd name="connsiteY8" fmla="*/ 988050 h 1986270"/>
              <a:gd name="connsiteX9" fmla="*/ 2788920 w 4990822"/>
              <a:gd name="connsiteY9" fmla="*/ 1079490 h 1986270"/>
              <a:gd name="connsiteX10" fmla="*/ 3238500 w 4990822"/>
              <a:gd name="connsiteY10" fmla="*/ 1094730 h 1986270"/>
              <a:gd name="connsiteX11" fmla="*/ 3467100 w 4990822"/>
              <a:gd name="connsiteY11" fmla="*/ 888990 h 1986270"/>
              <a:gd name="connsiteX12" fmla="*/ 3825240 w 4990822"/>
              <a:gd name="connsiteY12" fmla="*/ 1026150 h 1986270"/>
              <a:gd name="connsiteX13" fmla="*/ 3985260 w 4990822"/>
              <a:gd name="connsiteY13" fmla="*/ 1269990 h 1986270"/>
              <a:gd name="connsiteX14" fmla="*/ 4175760 w 4990822"/>
              <a:gd name="connsiteY14" fmla="*/ 1475730 h 1986270"/>
              <a:gd name="connsiteX15" fmla="*/ 4381500 w 4990822"/>
              <a:gd name="connsiteY15" fmla="*/ 1536690 h 1986270"/>
              <a:gd name="connsiteX16" fmla="*/ 4655820 w 4990822"/>
              <a:gd name="connsiteY16" fmla="*/ 1445250 h 1986270"/>
              <a:gd name="connsiteX17" fmla="*/ 4975860 w 4990822"/>
              <a:gd name="connsiteY17" fmla="*/ 1719570 h 1986270"/>
              <a:gd name="connsiteX18" fmla="*/ 4396740 w 4990822"/>
              <a:gd name="connsiteY18" fmla="*/ 1986270 h 1986270"/>
              <a:gd name="connsiteX19" fmla="*/ 3619500 w 4990822"/>
              <a:gd name="connsiteY19" fmla="*/ 1940550 h 1986270"/>
              <a:gd name="connsiteX20" fmla="*/ 1935480 w 4990822"/>
              <a:gd name="connsiteY20" fmla="*/ 1795770 h 1986270"/>
              <a:gd name="connsiteX21" fmla="*/ 121920 w 4990822"/>
              <a:gd name="connsiteY21" fmla="*/ 1452870 h 1986270"/>
              <a:gd name="connsiteX22" fmla="*/ 0 w 4990822"/>
              <a:gd name="connsiteY22" fmla="*/ 1422390 h 1986270"/>
              <a:gd name="connsiteX23" fmla="*/ 7620 w 4990822"/>
              <a:gd name="connsiteY23" fmla="*/ 820410 h 1986270"/>
              <a:gd name="connsiteX0" fmla="*/ 7620 w 5141681"/>
              <a:gd name="connsiteY0" fmla="*/ 820410 h 1986270"/>
              <a:gd name="connsiteX1" fmla="*/ 289560 w 5141681"/>
              <a:gd name="connsiteY1" fmla="*/ 812790 h 1986270"/>
              <a:gd name="connsiteX2" fmla="*/ 449580 w 5141681"/>
              <a:gd name="connsiteY2" fmla="*/ 477510 h 1986270"/>
              <a:gd name="connsiteX3" fmla="*/ 784860 w 5141681"/>
              <a:gd name="connsiteY3" fmla="*/ 309870 h 1986270"/>
              <a:gd name="connsiteX4" fmla="*/ 1036320 w 5141681"/>
              <a:gd name="connsiteY4" fmla="*/ 309870 h 1986270"/>
              <a:gd name="connsiteX5" fmla="*/ 1844040 w 5141681"/>
              <a:gd name="connsiteY5" fmla="*/ 424170 h 1986270"/>
              <a:gd name="connsiteX6" fmla="*/ 2240280 w 5141681"/>
              <a:gd name="connsiteY6" fmla="*/ 721350 h 1986270"/>
              <a:gd name="connsiteX7" fmla="*/ 2535555 w 5141681"/>
              <a:gd name="connsiteY7" fmla="*/ 716906 h 1986270"/>
              <a:gd name="connsiteX8" fmla="*/ 2621280 w 5141681"/>
              <a:gd name="connsiteY8" fmla="*/ 988050 h 1986270"/>
              <a:gd name="connsiteX9" fmla="*/ 2788920 w 5141681"/>
              <a:gd name="connsiteY9" fmla="*/ 1079490 h 1986270"/>
              <a:gd name="connsiteX10" fmla="*/ 3238500 w 5141681"/>
              <a:gd name="connsiteY10" fmla="*/ 1094730 h 1986270"/>
              <a:gd name="connsiteX11" fmla="*/ 3467100 w 5141681"/>
              <a:gd name="connsiteY11" fmla="*/ 888990 h 1986270"/>
              <a:gd name="connsiteX12" fmla="*/ 3825240 w 5141681"/>
              <a:gd name="connsiteY12" fmla="*/ 1026150 h 1986270"/>
              <a:gd name="connsiteX13" fmla="*/ 3985260 w 5141681"/>
              <a:gd name="connsiteY13" fmla="*/ 1269990 h 1986270"/>
              <a:gd name="connsiteX14" fmla="*/ 4175760 w 5141681"/>
              <a:gd name="connsiteY14" fmla="*/ 1475730 h 1986270"/>
              <a:gd name="connsiteX15" fmla="*/ 4381500 w 5141681"/>
              <a:gd name="connsiteY15" fmla="*/ 1536690 h 1986270"/>
              <a:gd name="connsiteX16" fmla="*/ 4655820 w 5141681"/>
              <a:gd name="connsiteY16" fmla="*/ 1445250 h 1986270"/>
              <a:gd name="connsiteX17" fmla="*/ 4975860 w 5141681"/>
              <a:gd name="connsiteY17" fmla="*/ 1719570 h 1986270"/>
              <a:gd name="connsiteX18" fmla="*/ 4396740 w 5141681"/>
              <a:gd name="connsiteY18" fmla="*/ 1986270 h 1986270"/>
              <a:gd name="connsiteX19" fmla="*/ 3619500 w 5141681"/>
              <a:gd name="connsiteY19" fmla="*/ 1940550 h 1986270"/>
              <a:gd name="connsiteX20" fmla="*/ 1935480 w 5141681"/>
              <a:gd name="connsiteY20" fmla="*/ 1795770 h 1986270"/>
              <a:gd name="connsiteX21" fmla="*/ 121920 w 5141681"/>
              <a:gd name="connsiteY21" fmla="*/ 1452870 h 1986270"/>
              <a:gd name="connsiteX22" fmla="*/ 0 w 5141681"/>
              <a:gd name="connsiteY22" fmla="*/ 1422390 h 1986270"/>
              <a:gd name="connsiteX23" fmla="*/ 7620 w 5141681"/>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19500 w 5143500"/>
              <a:gd name="connsiteY19" fmla="*/ 19405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955174 w 5143500"/>
              <a:gd name="connsiteY9" fmla="*/ 8508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955174 w 5143500"/>
              <a:gd name="connsiteY9" fmla="*/ 850890 h 1986270"/>
              <a:gd name="connsiteX10" fmla="*/ 3238500 w 5143500"/>
              <a:gd name="connsiteY10" fmla="*/ 1094730 h 1986270"/>
              <a:gd name="connsiteX11" fmla="*/ 3571009 w 5143500"/>
              <a:gd name="connsiteY11" fmla="*/ 1169544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955174 w 5143500"/>
              <a:gd name="connsiteY9" fmla="*/ 850890 h 1986270"/>
              <a:gd name="connsiteX10" fmla="*/ 3238500 w 5143500"/>
              <a:gd name="connsiteY10" fmla="*/ 1094730 h 1986270"/>
              <a:gd name="connsiteX11" fmla="*/ 3571009 w 5143500"/>
              <a:gd name="connsiteY11" fmla="*/ 1169544 h 1986270"/>
              <a:gd name="connsiteX12" fmla="*/ 3731722 w 5143500"/>
              <a:gd name="connsiteY12" fmla="*/ 13690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955174 w 5143500"/>
              <a:gd name="connsiteY9" fmla="*/ 850890 h 1986270"/>
              <a:gd name="connsiteX10" fmla="*/ 3238500 w 5143500"/>
              <a:gd name="connsiteY10" fmla="*/ 1094730 h 1986270"/>
              <a:gd name="connsiteX11" fmla="*/ 3571009 w 5143500"/>
              <a:gd name="connsiteY11" fmla="*/ 1169544 h 1986270"/>
              <a:gd name="connsiteX12" fmla="*/ 3731722 w 5143500"/>
              <a:gd name="connsiteY12" fmla="*/ 1369050 h 1986270"/>
              <a:gd name="connsiteX13" fmla="*/ 4224250 w 5143500"/>
              <a:gd name="connsiteY13" fmla="*/ 1166081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074025 w 5143500"/>
              <a:gd name="connsiteY6" fmla="*/ 721350 h 1986270"/>
              <a:gd name="connsiteX7" fmla="*/ 2535555 w 5143500"/>
              <a:gd name="connsiteY7" fmla="*/ 716906 h 1986270"/>
              <a:gd name="connsiteX8" fmla="*/ 2621280 w 5143500"/>
              <a:gd name="connsiteY8" fmla="*/ 988050 h 1986270"/>
              <a:gd name="connsiteX9" fmla="*/ 2955174 w 5143500"/>
              <a:gd name="connsiteY9" fmla="*/ 850890 h 1986270"/>
              <a:gd name="connsiteX10" fmla="*/ 3238500 w 5143500"/>
              <a:gd name="connsiteY10" fmla="*/ 1094730 h 1986270"/>
              <a:gd name="connsiteX11" fmla="*/ 3571009 w 5143500"/>
              <a:gd name="connsiteY11" fmla="*/ 1169544 h 1986270"/>
              <a:gd name="connsiteX12" fmla="*/ 3731722 w 5143500"/>
              <a:gd name="connsiteY12" fmla="*/ 1369050 h 1986270"/>
              <a:gd name="connsiteX13" fmla="*/ 4089169 w 5143500"/>
              <a:gd name="connsiteY13" fmla="*/ 1290772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7543"/>
              <a:gd name="connsiteY0" fmla="*/ 820410 h 2173307"/>
              <a:gd name="connsiteX1" fmla="*/ 289560 w 5147543"/>
              <a:gd name="connsiteY1" fmla="*/ 812790 h 2173307"/>
              <a:gd name="connsiteX2" fmla="*/ 449580 w 5147543"/>
              <a:gd name="connsiteY2" fmla="*/ 477510 h 2173307"/>
              <a:gd name="connsiteX3" fmla="*/ 784860 w 5147543"/>
              <a:gd name="connsiteY3" fmla="*/ 309870 h 2173307"/>
              <a:gd name="connsiteX4" fmla="*/ 1036320 w 5147543"/>
              <a:gd name="connsiteY4" fmla="*/ 309870 h 2173307"/>
              <a:gd name="connsiteX5" fmla="*/ 1844040 w 5147543"/>
              <a:gd name="connsiteY5" fmla="*/ 424170 h 2173307"/>
              <a:gd name="connsiteX6" fmla="*/ 2074025 w 5147543"/>
              <a:gd name="connsiteY6" fmla="*/ 721350 h 2173307"/>
              <a:gd name="connsiteX7" fmla="*/ 2535555 w 5147543"/>
              <a:gd name="connsiteY7" fmla="*/ 716906 h 2173307"/>
              <a:gd name="connsiteX8" fmla="*/ 2621280 w 5147543"/>
              <a:gd name="connsiteY8" fmla="*/ 988050 h 2173307"/>
              <a:gd name="connsiteX9" fmla="*/ 2955174 w 5147543"/>
              <a:gd name="connsiteY9" fmla="*/ 850890 h 2173307"/>
              <a:gd name="connsiteX10" fmla="*/ 3238500 w 5147543"/>
              <a:gd name="connsiteY10" fmla="*/ 1094730 h 2173307"/>
              <a:gd name="connsiteX11" fmla="*/ 3571009 w 5147543"/>
              <a:gd name="connsiteY11" fmla="*/ 1169544 h 2173307"/>
              <a:gd name="connsiteX12" fmla="*/ 3731722 w 5147543"/>
              <a:gd name="connsiteY12" fmla="*/ 1369050 h 2173307"/>
              <a:gd name="connsiteX13" fmla="*/ 4089169 w 5147543"/>
              <a:gd name="connsiteY13" fmla="*/ 1290772 h 2173307"/>
              <a:gd name="connsiteX14" fmla="*/ 4175760 w 5147543"/>
              <a:gd name="connsiteY14" fmla="*/ 1475730 h 2173307"/>
              <a:gd name="connsiteX15" fmla="*/ 4381500 w 5147543"/>
              <a:gd name="connsiteY15" fmla="*/ 1536690 h 2173307"/>
              <a:gd name="connsiteX16" fmla="*/ 4655820 w 5147543"/>
              <a:gd name="connsiteY16" fmla="*/ 1445250 h 2173307"/>
              <a:gd name="connsiteX17" fmla="*/ 4975860 w 5147543"/>
              <a:gd name="connsiteY17" fmla="*/ 1719570 h 2173307"/>
              <a:gd name="connsiteX18" fmla="*/ 4427912 w 5147543"/>
              <a:gd name="connsiteY18" fmla="*/ 2173307 h 2173307"/>
              <a:gd name="connsiteX19" fmla="*/ 3629025 w 5147543"/>
              <a:gd name="connsiteY19" fmla="*/ 1877050 h 2173307"/>
              <a:gd name="connsiteX20" fmla="*/ 1935480 w 5147543"/>
              <a:gd name="connsiteY20" fmla="*/ 1795770 h 2173307"/>
              <a:gd name="connsiteX21" fmla="*/ 121920 w 5147543"/>
              <a:gd name="connsiteY21" fmla="*/ 1452870 h 2173307"/>
              <a:gd name="connsiteX22" fmla="*/ 0 w 5147543"/>
              <a:gd name="connsiteY22" fmla="*/ 1422390 h 2173307"/>
              <a:gd name="connsiteX23" fmla="*/ 7620 w 5147543"/>
              <a:gd name="connsiteY23" fmla="*/ 820410 h 217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47543" h="2173307">
                <a:moveTo>
                  <a:pt x="7620" y="820410"/>
                </a:moveTo>
                <a:cubicBezTo>
                  <a:pt x="123825" y="706745"/>
                  <a:pt x="224155" y="770880"/>
                  <a:pt x="289560" y="812790"/>
                </a:cubicBezTo>
                <a:cubicBezTo>
                  <a:pt x="257175" y="612130"/>
                  <a:pt x="342265" y="525770"/>
                  <a:pt x="449580" y="477510"/>
                </a:cubicBezTo>
                <a:cubicBezTo>
                  <a:pt x="497840" y="161280"/>
                  <a:pt x="641350" y="286375"/>
                  <a:pt x="784860" y="309870"/>
                </a:cubicBezTo>
                <a:cubicBezTo>
                  <a:pt x="865505" y="224145"/>
                  <a:pt x="965200" y="271770"/>
                  <a:pt x="1036320" y="309870"/>
                </a:cubicBezTo>
                <a:cubicBezTo>
                  <a:pt x="1423035" y="-220355"/>
                  <a:pt x="1778000" y="5070"/>
                  <a:pt x="1844040" y="424170"/>
                </a:cubicBezTo>
                <a:cubicBezTo>
                  <a:pt x="2157095" y="329555"/>
                  <a:pt x="2119745" y="561965"/>
                  <a:pt x="2074025" y="721350"/>
                </a:cubicBezTo>
                <a:cubicBezTo>
                  <a:pt x="2165042" y="695527"/>
                  <a:pt x="2488988" y="685579"/>
                  <a:pt x="2535555" y="716906"/>
                </a:cubicBezTo>
                <a:cubicBezTo>
                  <a:pt x="2640330" y="788237"/>
                  <a:pt x="2592705" y="897669"/>
                  <a:pt x="2621280" y="988050"/>
                </a:cubicBezTo>
                <a:cubicBezTo>
                  <a:pt x="2664460" y="1075680"/>
                  <a:pt x="2886594" y="845810"/>
                  <a:pt x="2955174" y="850890"/>
                </a:cubicBezTo>
                <a:cubicBezTo>
                  <a:pt x="3143134" y="805170"/>
                  <a:pt x="3088640" y="1134100"/>
                  <a:pt x="3238500" y="1094730"/>
                </a:cubicBezTo>
                <a:cubicBezTo>
                  <a:pt x="3248025" y="683250"/>
                  <a:pt x="3532909" y="1098424"/>
                  <a:pt x="3571009" y="1169544"/>
                </a:cubicBezTo>
                <a:cubicBezTo>
                  <a:pt x="3858664" y="815214"/>
                  <a:pt x="3675842" y="1282055"/>
                  <a:pt x="3731722" y="1369050"/>
                </a:cubicBezTo>
                <a:cubicBezTo>
                  <a:pt x="3940637" y="1393180"/>
                  <a:pt x="4035829" y="1209492"/>
                  <a:pt x="4089169" y="1290772"/>
                </a:cubicBezTo>
                <a:cubicBezTo>
                  <a:pt x="4279669" y="1308552"/>
                  <a:pt x="4112260" y="1407150"/>
                  <a:pt x="4175760" y="1475730"/>
                </a:cubicBezTo>
                <a:cubicBezTo>
                  <a:pt x="4295140" y="1432550"/>
                  <a:pt x="4312920" y="1516370"/>
                  <a:pt x="4381500" y="1536690"/>
                </a:cubicBezTo>
                <a:cubicBezTo>
                  <a:pt x="4457065" y="1204585"/>
                  <a:pt x="4669155" y="1402705"/>
                  <a:pt x="4655820" y="1445250"/>
                </a:cubicBezTo>
                <a:cubicBezTo>
                  <a:pt x="4870450" y="1196965"/>
                  <a:pt x="5043805" y="1532880"/>
                  <a:pt x="4975860" y="1719570"/>
                </a:cubicBezTo>
                <a:cubicBezTo>
                  <a:pt x="5513070" y="1913245"/>
                  <a:pt x="4636827" y="2170132"/>
                  <a:pt x="4427912" y="2173307"/>
                </a:cubicBezTo>
                <a:cubicBezTo>
                  <a:pt x="4161616" y="2074555"/>
                  <a:pt x="4044430" y="1939973"/>
                  <a:pt x="3629025" y="1877050"/>
                </a:cubicBezTo>
                <a:cubicBezTo>
                  <a:pt x="3213620" y="1814127"/>
                  <a:pt x="2499995" y="1822863"/>
                  <a:pt x="1935480" y="1795770"/>
                </a:cubicBezTo>
                <a:lnTo>
                  <a:pt x="121920" y="1452870"/>
                </a:lnTo>
                <a:lnTo>
                  <a:pt x="0" y="1422390"/>
                </a:lnTo>
                <a:lnTo>
                  <a:pt x="7620" y="820410"/>
                </a:ln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2" name="Полилиния 101"/>
          <p:cNvSpPr/>
          <p:nvPr/>
        </p:nvSpPr>
        <p:spPr>
          <a:xfrm>
            <a:off x="-349324" y="3885945"/>
            <a:ext cx="4273252" cy="1546275"/>
          </a:xfrm>
          <a:custGeom>
            <a:avLst/>
            <a:gdLst>
              <a:gd name="connsiteX0" fmla="*/ 0 w 2638425"/>
              <a:gd name="connsiteY0" fmla="*/ 523875 h 1104900"/>
              <a:gd name="connsiteX1" fmla="*/ 752475 w 2638425"/>
              <a:gd name="connsiteY1" fmla="*/ 209550 h 1104900"/>
              <a:gd name="connsiteX2" fmla="*/ 1209675 w 2638425"/>
              <a:gd name="connsiteY2" fmla="*/ 0 h 1104900"/>
              <a:gd name="connsiteX3" fmla="*/ 1838325 w 2638425"/>
              <a:gd name="connsiteY3" fmla="*/ 161925 h 1104900"/>
              <a:gd name="connsiteX4" fmla="*/ 2352675 w 2638425"/>
              <a:gd name="connsiteY4" fmla="*/ 552450 h 1104900"/>
              <a:gd name="connsiteX5" fmla="*/ 2638425 w 2638425"/>
              <a:gd name="connsiteY5" fmla="*/ 876300 h 1104900"/>
              <a:gd name="connsiteX6" fmla="*/ 1876425 w 2638425"/>
              <a:gd name="connsiteY6" fmla="*/ 1104900 h 1104900"/>
              <a:gd name="connsiteX7" fmla="*/ 2000250 w 2638425"/>
              <a:gd name="connsiteY7" fmla="*/ 866775 h 1104900"/>
              <a:gd name="connsiteX8" fmla="*/ 0 w 2638425"/>
              <a:gd name="connsiteY8" fmla="*/ 523875 h 1104900"/>
              <a:gd name="connsiteX0" fmla="*/ 0 w 3781425"/>
              <a:gd name="connsiteY0" fmla="*/ 523875 h 1104900"/>
              <a:gd name="connsiteX1" fmla="*/ 752475 w 3781425"/>
              <a:gd name="connsiteY1" fmla="*/ 209550 h 1104900"/>
              <a:gd name="connsiteX2" fmla="*/ 1209675 w 3781425"/>
              <a:gd name="connsiteY2" fmla="*/ 0 h 1104900"/>
              <a:gd name="connsiteX3" fmla="*/ 1838325 w 3781425"/>
              <a:gd name="connsiteY3" fmla="*/ 161925 h 1104900"/>
              <a:gd name="connsiteX4" fmla="*/ 2352675 w 3781425"/>
              <a:gd name="connsiteY4" fmla="*/ 552450 h 1104900"/>
              <a:gd name="connsiteX5" fmla="*/ 3781425 w 3781425"/>
              <a:gd name="connsiteY5" fmla="*/ 933450 h 1104900"/>
              <a:gd name="connsiteX6" fmla="*/ 2638425 w 3781425"/>
              <a:gd name="connsiteY6" fmla="*/ 876300 h 1104900"/>
              <a:gd name="connsiteX7" fmla="*/ 1876425 w 3781425"/>
              <a:gd name="connsiteY7" fmla="*/ 1104900 h 1104900"/>
              <a:gd name="connsiteX8" fmla="*/ 2000250 w 3781425"/>
              <a:gd name="connsiteY8" fmla="*/ 866775 h 1104900"/>
              <a:gd name="connsiteX9" fmla="*/ 0 w 3781425"/>
              <a:gd name="connsiteY9" fmla="*/ 523875 h 1104900"/>
              <a:gd name="connsiteX0" fmla="*/ 0 w 3848823"/>
              <a:gd name="connsiteY0" fmla="*/ 523875 h 1104900"/>
              <a:gd name="connsiteX1" fmla="*/ 752475 w 3848823"/>
              <a:gd name="connsiteY1" fmla="*/ 209550 h 1104900"/>
              <a:gd name="connsiteX2" fmla="*/ 1209675 w 3848823"/>
              <a:gd name="connsiteY2" fmla="*/ 0 h 1104900"/>
              <a:gd name="connsiteX3" fmla="*/ 1838325 w 3848823"/>
              <a:gd name="connsiteY3" fmla="*/ 161925 h 1104900"/>
              <a:gd name="connsiteX4" fmla="*/ 2352675 w 3848823"/>
              <a:gd name="connsiteY4" fmla="*/ 552450 h 1104900"/>
              <a:gd name="connsiteX5" fmla="*/ 3586163 w 3848823"/>
              <a:gd name="connsiteY5" fmla="*/ 728663 h 1104900"/>
              <a:gd name="connsiteX6" fmla="*/ 3781425 w 3848823"/>
              <a:gd name="connsiteY6" fmla="*/ 933450 h 1104900"/>
              <a:gd name="connsiteX7" fmla="*/ 2638425 w 3848823"/>
              <a:gd name="connsiteY7" fmla="*/ 876300 h 1104900"/>
              <a:gd name="connsiteX8" fmla="*/ 1876425 w 3848823"/>
              <a:gd name="connsiteY8" fmla="*/ 1104900 h 1104900"/>
              <a:gd name="connsiteX9" fmla="*/ 2000250 w 3848823"/>
              <a:gd name="connsiteY9" fmla="*/ 866775 h 1104900"/>
              <a:gd name="connsiteX10" fmla="*/ 0 w 3848823"/>
              <a:gd name="connsiteY10"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3295650 w 3825438"/>
              <a:gd name="connsiteY5" fmla="*/ 595313 h 1104900"/>
              <a:gd name="connsiteX6" fmla="*/ 3586163 w 3825438"/>
              <a:gd name="connsiteY6" fmla="*/ 728663 h 1104900"/>
              <a:gd name="connsiteX7" fmla="*/ 3781425 w 3825438"/>
              <a:gd name="connsiteY7" fmla="*/ 933450 h 1104900"/>
              <a:gd name="connsiteX8" fmla="*/ 2638425 w 3825438"/>
              <a:gd name="connsiteY8" fmla="*/ 876300 h 1104900"/>
              <a:gd name="connsiteX9" fmla="*/ 1876425 w 3825438"/>
              <a:gd name="connsiteY9" fmla="*/ 1104900 h 1104900"/>
              <a:gd name="connsiteX10" fmla="*/ 2000250 w 3825438"/>
              <a:gd name="connsiteY10" fmla="*/ 866775 h 1104900"/>
              <a:gd name="connsiteX11" fmla="*/ 0 w 3825438"/>
              <a:gd name="connsiteY11"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09863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694229 h 1275254"/>
              <a:gd name="connsiteX1" fmla="*/ 676275 w 3825438"/>
              <a:gd name="connsiteY1" fmla="*/ 370379 h 1275254"/>
              <a:gd name="connsiteX2" fmla="*/ 1209675 w 3825438"/>
              <a:gd name="connsiteY2" fmla="*/ 170354 h 1275254"/>
              <a:gd name="connsiteX3" fmla="*/ 1838325 w 3825438"/>
              <a:gd name="connsiteY3" fmla="*/ 332279 h 1275254"/>
              <a:gd name="connsiteX4" fmla="*/ 2352675 w 3825438"/>
              <a:gd name="connsiteY4" fmla="*/ 722804 h 1275254"/>
              <a:gd name="connsiteX5" fmla="*/ 2795588 w 3825438"/>
              <a:gd name="connsiteY5" fmla="*/ 960929 h 1275254"/>
              <a:gd name="connsiteX6" fmla="*/ 3295650 w 3825438"/>
              <a:gd name="connsiteY6" fmla="*/ 765667 h 1275254"/>
              <a:gd name="connsiteX7" fmla="*/ 3586163 w 3825438"/>
              <a:gd name="connsiteY7" fmla="*/ 899017 h 1275254"/>
              <a:gd name="connsiteX8" fmla="*/ 3781425 w 3825438"/>
              <a:gd name="connsiteY8" fmla="*/ 1103804 h 1275254"/>
              <a:gd name="connsiteX9" fmla="*/ 2638425 w 3825438"/>
              <a:gd name="connsiteY9" fmla="*/ 1046654 h 1275254"/>
              <a:gd name="connsiteX10" fmla="*/ 1876425 w 3825438"/>
              <a:gd name="connsiteY10" fmla="*/ 1275254 h 1275254"/>
              <a:gd name="connsiteX11" fmla="*/ 2000250 w 3825438"/>
              <a:gd name="connsiteY11" fmla="*/ 1037129 h 1275254"/>
              <a:gd name="connsiteX12" fmla="*/ 0 w 3825438"/>
              <a:gd name="connsiteY12" fmla="*/ 694229 h 1275254"/>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8711" h="1291065">
                <a:moveTo>
                  <a:pt x="0" y="710040"/>
                </a:moveTo>
                <a:cubicBezTo>
                  <a:pt x="427037" y="371902"/>
                  <a:pt x="425450" y="490965"/>
                  <a:pt x="676275" y="386190"/>
                </a:cubicBezTo>
                <a:cubicBezTo>
                  <a:pt x="787400" y="143302"/>
                  <a:pt x="1031875" y="252840"/>
                  <a:pt x="1209675" y="186165"/>
                </a:cubicBezTo>
                <a:cubicBezTo>
                  <a:pt x="1433513" y="-255160"/>
                  <a:pt x="1938338" y="208390"/>
                  <a:pt x="1838325" y="348090"/>
                </a:cubicBezTo>
                <a:cubicBezTo>
                  <a:pt x="2281237" y="268715"/>
                  <a:pt x="2300288" y="565577"/>
                  <a:pt x="2352675" y="738615"/>
                </a:cubicBezTo>
                <a:cubicBezTo>
                  <a:pt x="2618581" y="699722"/>
                  <a:pt x="2752726" y="888634"/>
                  <a:pt x="2795588" y="976740"/>
                </a:cubicBezTo>
                <a:cubicBezTo>
                  <a:pt x="2952750" y="983884"/>
                  <a:pt x="3132138" y="686228"/>
                  <a:pt x="3295650" y="781478"/>
                </a:cubicBezTo>
                <a:cubicBezTo>
                  <a:pt x="3563937" y="433816"/>
                  <a:pt x="3502026" y="871966"/>
                  <a:pt x="3586163" y="914828"/>
                </a:cubicBezTo>
                <a:cubicBezTo>
                  <a:pt x="3698875" y="900540"/>
                  <a:pt x="3927475" y="1114059"/>
                  <a:pt x="3781425" y="1119615"/>
                </a:cubicBezTo>
                <a:lnTo>
                  <a:pt x="2638425" y="1062465"/>
                </a:lnTo>
                <a:cubicBezTo>
                  <a:pt x="3113087" y="1357740"/>
                  <a:pt x="2149475" y="1267252"/>
                  <a:pt x="1876425" y="1291065"/>
                </a:cubicBezTo>
                <a:cubicBezTo>
                  <a:pt x="1003300" y="1249790"/>
                  <a:pt x="1311275" y="1075165"/>
                  <a:pt x="2000250" y="1052940"/>
                </a:cubicBezTo>
                <a:cubicBezTo>
                  <a:pt x="971550" y="1067228"/>
                  <a:pt x="0" y="910065"/>
                  <a:pt x="0" y="710040"/>
                </a:cubicBezTo>
                <a:close/>
              </a:path>
            </a:pathLst>
          </a:custGeom>
          <a:gradFill>
            <a:gsLst>
              <a:gs pos="0">
                <a:srgbClr val="FFDD71">
                  <a:lumMod val="11000"/>
                  <a:lumOff val="89000"/>
                </a:srgbClr>
              </a:gs>
              <a:gs pos="87000">
                <a:srgbClr val="FFC000">
                  <a:lumMod val="72000"/>
                  <a:lumOff val="28000"/>
                </a:srgbClr>
              </a:gs>
            </a:gsLst>
            <a:lin ang="5400000" scaled="0"/>
          </a:gradFill>
          <a:ln>
            <a:noFill/>
          </a:ln>
          <a:scene3d>
            <a:camera prst="orthographicFront"/>
            <a:lightRig rig="threePt" dir="t"/>
          </a:scene3d>
          <a:sp3d prstMaterial="matte">
            <a:bevelT w="2730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3" name="Полилиния 102"/>
          <p:cNvSpPr/>
          <p:nvPr/>
        </p:nvSpPr>
        <p:spPr>
          <a:xfrm>
            <a:off x="-38100" y="5234940"/>
            <a:ext cx="6770340" cy="1623060"/>
          </a:xfrm>
          <a:custGeom>
            <a:avLst/>
            <a:gdLst>
              <a:gd name="connsiteX0" fmla="*/ 0 w 6126480"/>
              <a:gd name="connsiteY0" fmla="*/ 0 h 990600"/>
              <a:gd name="connsiteX1" fmla="*/ 6126480 w 6126480"/>
              <a:gd name="connsiteY1" fmla="*/ 967740 h 990600"/>
              <a:gd name="connsiteX2" fmla="*/ 30480 w 6126480"/>
              <a:gd name="connsiteY2" fmla="*/ 990600 h 990600"/>
              <a:gd name="connsiteX3" fmla="*/ 0 w 6126480"/>
              <a:gd name="connsiteY3" fmla="*/ 0 h 990600"/>
              <a:gd name="connsiteX0" fmla="*/ 0 w 6126480"/>
              <a:gd name="connsiteY0" fmla="*/ 0 h 990600"/>
              <a:gd name="connsiteX1" fmla="*/ 6126480 w 6126480"/>
              <a:gd name="connsiteY1" fmla="*/ 967740 h 990600"/>
              <a:gd name="connsiteX2" fmla="*/ 30480 w 6126480"/>
              <a:gd name="connsiteY2" fmla="*/ 990600 h 990600"/>
              <a:gd name="connsiteX3" fmla="*/ 0 w 6126480"/>
              <a:gd name="connsiteY3" fmla="*/ 0 h 990600"/>
              <a:gd name="connsiteX0" fmla="*/ 0 w 6126480"/>
              <a:gd name="connsiteY0" fmla="*/ 47493 h 1038093"/>
              <a:gd name="connsiteX1" fmla="*/ 6126480 w 6126480"/>
              <a:gd name="connsiteY1" fmla="*/ 1015233 h 1038093"/>
              <a:gd name="connsiteX2" fmla="*/ 30480 w 6126480"/>
              <a:gd name="connsiteY2" fmla="*/ 1038093 h 1038093"/>
              <a:gd name="connsiteX3" fmla="*/ 0 w 6126480"/>
              <a:gd name="connsiteY3" fmla="*/ 47493 h 1038093"/>
              <a:gd name="connsiteX0" fmla="*/ 0 w 6126480"/>
              <a:gd name="connsiteY0" fmla="*/ 111243 h 1101843"/>
              <a:gd name="connsiteX1" fmla="*/ 6126480 w 6126480"/>
              <a:gd name="connsiteY1" fmla="*/ 1078983 h 1101843"/>
              <a:gd name="connsiteX2" fmla="*/ 30480 w 6126480"/>
              <a:gd name="connsiteY2" fmla="*/ 1101843 h 1101843"/>
              <a:gd name="connsiteX3" fmla="*/ 0 w 6126480"/>
              <a:gd name="connsiteY3" fmla="*/ 111243 h 1101843"/>
              <a:gd name="connsiteX0" fmla="*/ 0 w 6126480"/>
              <a:gd name="connsiteY0" fmla="*/ 152517 h 1143117"/>
              <a:gd name="connsiteX1" fmla="*/ 6126480 w 6126480"/>
              <a:gd name="connsiteY1" fmla="*/ 1120257 h 1143117"/>
              <a:gd name="connsiteX2" fmla="*/ 30480 w 6126480"/>
              <a:gd name="connsiteY2" fmla="*/ 1143117 h 1143117"/>
              <a:gd name="connsiteX3" fmla="*/ 0 w 6126480"/>
              <a:gd name="connsiteY3" fmla="*/ 152517 h 1143117"/>
            </a:gdLst>
            <a:ahLst/>
            <a:cxnLst>
              <a:cxn ang="0">
                <a:pos x="connsiteX0" y="connsiteY0"/>
              </a:cxn>
              <a:cxn ang="0">
                <a:pos x="connsiteX1" y="connsiteY1"/>
              </a:cxn>
              <a:cxn ang="0">
                <a:pos x="connsiteX2" y="connsiteY2"/>
              </a:cxn>
              <a:cxn ang="0">
                <a:pos x="connsiteX3" y="connsiteY3"/>
              </a:cxn>
            </a:cxnLst>
            <a:rect l="l" t="t" r="r" b="b"/>
            <a:pathLst>
              <a:path w="6126480" h="1143117">
                <a:moveTo>
                  <a:pt x="0" y="152517"/>
                </a:moveTo>
                <a:cubicBezTo>
                  <a:pt x="2141220" y="-309763"/>
                  <a:pt x="4808220" y="355717"/>
                  <a:pt x="6126480" y="1120257"/>
                </a:cubicBezTo>
                <a:lnTo>
                  <a:pt x="30480" y="1143117"/>
                </a:lnTo>
                <a:lnTo>
                  <a:pt x="0" y="152517"/>
                </a:lnTo>
                <a:close/>
              </a:path>
            </a:pathLst>
          </a:custGeom>
          <a:gradFill flip="none" rotWithShape="1">
            <a:gsLst>
              <a:gs pos="0">
                <a:srgbClr val="FFC000"/>
              </a:gs>
              <a:gs pos="43000">
                <a:srgbClr val="DC891A"/>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7" name="Группа 103"/>
          <p:cNvGrpSpPr/>
          <p:nvPr/>
        </p:nvGrpSpPr>
        <p:grpSpPr>
          <a:xfrm>
            <a:off x="35496" y="3429000"/>
            <a:ext cx="856746" cy="2224742"/>
            <a:chOff x="35496" y="3429000"/>
            <a:chExt cx="856746" cy="2224742"/>
          </a:xfrm>
        </p:grpSpPr>
        <p:sp>
          <p:nvSpPr>
            <p:cNvPr id="105" name="Полилиния 104"/>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6" name="Полилиния 105"/>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8" name="Группа 106"/>
          <p:cNvGrpSpPr/>
          <p:nvPr/>
        </p:nvGrpSpPr>
        <p:grpSpPr>
          <a:xfrm>
            <a:off x="801763" y="3645024"/>
            <a:ext cx="648072" cy="1800200"/>
            <a:chOff x="35496" y="3429000"/>
            <a:chExt cx="856746" cy="2224742"/>
          </a:xfrm>
        </p:grpSpPr>
        <p:sp>
          <p:nvSpPr>
            <p:cNvPr id="108" name="Полилиния 107"/>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9" name="Полилиния 108"/>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 name="Группа 109"/>
          <p:cNvGrpSpPr/>
          <p:nvPr/>
        </p:nvGrpSpPr>
        <p:grpSpPr>
          <a:xfrm>
            <a:off x="1479114" y="4005452"/>
            <a:ext cx="572606" cy="1436324"/>
            <a:chOff x="35496" y="3429000"/>
            <a:chExt cx="856746" cy="2224742"/>
          </a:xfrm>
        </p:grpSpPr>
        <p:sp>
          <p:nvSpPr>
            <p:cNvPr id="111" name="Полилиния 110"/>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2" name="Полилиния 111"/>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0" name="Группа 112"/>
          <p:cNvGrpSpPr/>
          <p:nvPr/>
        </p:nvGrpSpPr>
        <p:grpSpPr>
          <a:xfrm>
            <a:off x="3629194" y="4948789"/>
            <a:ext cx="199866" cy="648256"/>
            <a:chOff x="35496" y="3429000"/>
            <a:chExt cx="856746" cy="2224742"/>
          </a:xfrm>
        </p:grpSpPr>
        <p:sp>
          <p:nvSpPr>
            <p:cNvPr id="114" name="Полилиния 113"/>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5" name="Полилиния 114"/>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1" name="Группа 115"/>
          <p:cNvGrpSpPr/>
          <p:nvPr/>
        </p:nvGrpSpPr>
        <p:grpSpPr>
          <a:xfrm>
            <a:off x="3157958" y="4721685"/>
            <a:ext cx="299044" cy="814762"/>
            <a:chOff x="35496" y="3429000"/>
            <a:chExt cx="856746" cy="2224742"/>
          </a:xfrm>
        </p:grpSpPr>
        <p:sp>
          <p:nvSpPr>
            <p:cNvPr id="117" name="Полилиния 116"/>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8" name="Полилиния 117"/>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2" name="Группа 118"/>
          <p:cNvGrpSpPr/>
          <p:nvPr/>
        </p:nvGrpSpPr>
        <p:grpSpPr>
          <a:xfrm>
            <a:off x="2643024" y="4459972"/>
            <a:ext cx="376096" cy="1014560"/>
            <a:chOff x="35496" y="3429000"/>
            <a:chExt cx="856746" cy="2224742"/>
          </a:xfrm>
        </p:grpSpPr>
        <p:sp>
          <p:nvSpPr>
            <p:cNvPr id="120" name="Полилиния 119"/>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1" name="Полилиния 120"/>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3" name="Группа 121"/>
          <p:cNvGrpSpPr/>
          <p:nvPr/>
        </p:nvGrpSpPr>
        <p:grpSpPr>
          <a:xfrm>
            <a:off x="2066960" y="4247376"/>
            <a:ext cx="519296" cy="1224136"/>
            <a:chOff x="35496" y="3429000"/>
            <a:chExt cx="856746" cy="2224742"/>
          </a:xfrm>
        </p:grpSpPr>
        <p:sp>
          <p:nvSpPr>
            <p:cNvPr id="123" name="Полилиния 122"/>
            <p:cNvSpPr/>
            <p:nvPr/>
          </p:nvSpPr>
          <p:spPr>
            <a:xfrm>
              <a:off x="334540" y="5121271"/>
              <a:ext cx="273562" cy="532471"/>
            </a:xfrm>
            <a:custGeom>
              <a:avLst/>
              <a:gdLst>
                <a:gd name="connsiteX0" fmla="*/ 139700 w 228600"/>
                <a:gd name="connsiteY0" fmla="*/ 0 h 517525"/>
                <a:gd name="connsiteX1" fmla="*/ 228600 w 228600"/>
                <a:gd name="connsiteY1" fmla="*/ 508000 h 517525"/>
                <a:gd name="connsiteX2" fmla="*/ 0 w 228600"/>
                <a:gd name="connsiteY2" fmla="*/ 517525 h 517525"/>
                <a:gd name="connsiteX3" fmla="*/ 139700 w 228600"/>
                <a:gd name="connsiteY3" fmla="*/ 0 h 517525"/>
                <a:gd name="connsiteX0" fmla="*/ 140995 w 234332"/>
                <a:gd name="connsiteY0" fmla="*/ 4 h 517529"/>
                <a:gd name="connsiteX1" fmla="*/ 229895 w 234332"/>
                <a:gd name="connsiteY1" fmla="*/ 508004 h 517529"/>
                <a:gd name="connsiteX2" fmla="*/ 1295 w 234332"/>
                <a:gd name="connsiteY2" fmla="*/ 517529 h 517529"/>
                <a:gd name="connsiteX3" fmla="*/ 140995 w 234332"/>
                <a:gd name="connsiteY3" fmla="*/ 4 h 517529"/>
                <a:gd name="connsiteX0" fmla="*/ 140995 w 253797"/>
                <a:gd name="connsiteY0" fmla="*/ 4 h 517529"/>
                <a:gd name="connsiteX1" fmla="*/ 229895 w 253797"/>
                <a:gd name="connsiteY1" fmla="*/ 508004 h 517529"/>
                <a:gd name="connsiteX2" fmla="*/ 1295 w 253797"/>
                <a:gd name="connsiteY2" fmla="*/ 517529 h 517529"/>
                <a:gd name="connsiteX3" fmla="*/ 140995 w 253797"/>
                <a:gd name="connsiteY3" fmla="*/ 4 h 517529"/>
                <a:gd name="connsiteX0" fmla="*/ 158480 w 271282"/>
                <a:gd name="connsiteY0" fmla="*/ 4 h 517543"/>
                <a:gd name="connsiteX1" fmla="*/ 247380 w 271282"/>
                <a:gd name="connsiteY1" fmla="*/ 508004 h 517543"/>
                <a:gd name="connsiteX2" fmla="*/ 18780 w 271282"/>
                <a:gd name="connsiteY2" fmla="*/ 517529 h 517543"/>
                <a:gd name="connsiteX3" fmla="*/ 158480 w 271282"/>
                <a:gd name="connsiteY3" fmla="*/ 4 h 517543"/>
                <a:gd name="connsiteX0" fmla="*/ 160760 w 273562"/>
                <a:gd name="connsiteY0" fmla="*/ 4 h 527305"/>
                <a:gd name="connsiteX1" fmla="*/ 249660 w 273562"/>
                <a:gd name="connsiteY1" fmla="*/ 508004 h 527305"/>
                <a:gd name="connsiteX2" fmla="*/ 21060 w 273562"/>
                <a:gd name="connsiteY2" fmla="*/ 517529 h 527305"/>
                <a:gd name="connsiteX3" fmla="*/ 160760 w 273562"/>
                <a:gd name="connsiteY3" fmla="*/ 4 h 527305"/>
                <a:gd name="connsiteX0" fmla="*/ 160760 w 273562"/>
                <a:gd name="connsiteY0" fmla="*/ 4 h 532471"/>
                <a:gd name="connsiteX1" fmla="*/ 249660 w 273562"/>
                <a:gd name="connsiteY1" fmla="*/ 508004 h 532471"/>
                <a:gd name="connsiteX2" fmla="*/ 21060 w 273562"/>
                <a:gd name="connsiteY2" fmla="*/ 517529 h 532471"/>
                <a:gd name="connsiteX3" fmla="*/ 160760 w 273562"/>
                <a:gd name="connsiteY3" fmla="*/ 4 h 532471"/>
              </a:gdLst>
              <a:ahLst/>
              <a:cxnLst>
                <a:cxn ang="0">
                  <a:pos x="connsiteX0" y="connsiteY0"/>
                </a:cxn>
                <a:cxn ang="0">
                  <a:pos x="connsiteX1" y="connsiteY1"/>
                </a:cxn>
                <a:cxn ang="0">
                  <a:pos x="connsiteX2" y="connsiteY2"/>
                </a:cxn>
                <a:cxn ang="0">
                  <a:pos x="connsiteX3" y="connsiteY3"/>
                </a:cxn>
              </a:cxnLst>
              <a:rect l="l" t="t" r="r" b="b"/>
              <a:pathLst>
                <a:path w="273562" h="532471">
                  <a:moveTo>
                    <a:pt x="160760" y="4"/>
                  </a:moveTo>
                  <a:cubicBezTo>
                    <a:pt x="198860" y="-1584"/>
                    <a:pt x="325860" y="482604"/>
                    <a:pt x="249660" y="508004"/>
                  </a:cubicBezTo>
                  <a:cubicBezTo>
                    <a:pt x="173460" y="533404"/>
                    <a:pt x="103610" y="542929"/>
                    <a:pt x="21060" y="517529"/>
                  </a:cubicBezTo>
                  <a:cubicBezTo>
                    <a:pt x="-61490" y="492129"/>
                    <a:pt x="122660" y="1592"/>
                    <a:pt x="160760" y="4"/>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4" name="Полилиния 123"/>
            <p:cNvSpPr/>
            <p:nvPr/>
          </p:nvSpPr>
          <p:spPr>
            <a:xfrm>
              <a:off x="35496" y="3429000"/>
              <a:ext cx="856746" cy="1871692"/>
            </a:xfrm>
            <a:custGeom>
              <a:avLst/>
              <a:gdLst>
                <a:gd name="connsiteX0" fmla="*/ 332509 w 789709"/>
                <a:gd name="connsiteY0" fmla="*/ 1859973 h 1859973"/>
                <a:gd name="connsiteX1" fmla="*/ 789709 w 789709"/>
                <a:gd name="connsiteY1" fmla="*/ 1610591 h 1859973"/>
                <a:gd name="connsiteX2" fmla="*/ 675409 w 789709"/>
                <a:gd name="connsiteY2" fmla="*/ 1340427 h 1859973"/>
                <a:gd name="connsiteX3" fmla="*/ 665018 w 789709"/>
                <a:gd name="connsiteY3" fmla="*/ 997527 h 1859973"/>
                <a:gd name="connsiteX4" fmla="*/ 623455 w 789709"/>
                <a:gd name="connsiteY4" fmla="*/ 727364 h 1859973"/>
                <a:gd name="connsiteX5" fmla="*/ 613064 w 789709"/>
                <a:gd name="connsiteY5" fmla="*/ 280555 h 1859973"/>
                <a:gd name="connsiteX6" fmla="*/ 602673 w 789709"/>
                <a:gd name="connsiteY6" fmla="*/ 0 h 1859973"/>
                <a:gd name="connsiteX7" fmla="*/ 394855 w 789709"/>
                <a:gd name="connsiteY7" fmla="*/ 436418 h 1859973"/>
                <a:gd name="connsiteX8" fmla="*/ 155864 w 789709"/>
                <a:gd name="connsiteY8" fmla="*/ 904009 h 1859973"/>
                <a:gd name="connsiteX9" fmla="*/ 72737 w 789709"/>
                <a:gd name="connsiteY9" fmla="*/ 1236518 h 1859973"/>
                <a:gd name="connsiteX10" fmla="*/ 0 w 789709"/>
                <a:gd name="connsiteY10" fmla="*/ 1631373 h 1859973"/>
                <a:gd name="connsiteX11" fmla="*/ 332509 w 789709"/>
                <a:gd name="connsiteY11" fmla="*/ 1859973 h 1859973"/>
                <a:gd name="connsiteX0" fmla="*/ 332509 w 789709"/>
                <a:gd name="connsiteY0" fmla="*/ 1859973 h 1862708"/>
                <a:gd name="connsiteX1" fmla="*/ 789709 w 789709"/>
                <a:gd name="connsiteY1" fmla="*/ 1610591 h 1862708"/>
                <a:gd name="connsiteX2" fmla="*/ 675409 w 789709"/>
                <a:gd name="connsiteY2" fmla="*/ 1340427 h 1862708"/>
                <a:gd name="connsiteX3" fmla="*/ 665018 w 789709"/>
                <a:gd name="connsiteY3" fmla="*/ 997527 h 1862708"/>
                <a:gd name="connsiteX4" fmla="*/ 623455 w 789709"/>
                <a:gd name="connsiteY4" fmla="*/ 727364 h 1862708"/>
                <a:gd name="connsiteX5" fmla="*/ 613064 w 789709"/>
                <a:gd name="connsiteY5" fmla="*/ 280555 h 1862708"/>
                <a:gd name="connsiteX6" fmla="*/ 602673 w 789709"/>
                <a:gd name="connsiteY6" fmla="*/ 0 h 1862708"/>
                <a:gd name="connsiteX7" fmla="*/ 394855 w 789709"/>
                <a:gd name="connsiteY7" fmla="*/ 436418 h 1862708"/>
                <a:gd name="connsiteX8" fmla="*/ 155864 w 789709"/>
                <a:gd name="connsiteY8" fmla="*/ 904009 h 1862708"/>
                <a:gd name="connsiteX9" fmla="*/ 72737 w 789709"/>
                <a:gd name="connsiteY9" fmla="*/ 1236518 h 1862708"/>
                <a:gd name="connsiteX10" fmla="*/ 0 w 789709"/>
                <a:gd name="connsiteY10" fmla="*/ 1631373 h 1862708"/>
                <a:gd name="connsiteX11" fmla="*/ 332509 w 789709"/>
                <a:gd name="connsiteY11" fmla="*/ 1859973 h 1862708"/>
                <a:gd name="connsiteX0" fmla="*/ 332509 w 808326"/>
                <a:gd name="connsiteY0" fmla="*/ 1859973 h 1863444"/>
                <a:gd name="connsiteX1" fmla="*/ 789709 w 808326"/>
                <a:gd name="connsiteY1" fmla="*/ 1610591 h 1863444"/>
                <a:gd name="connsiteX2" fmla="*/ 675409 w 808326"/>
                <a:gd name="connsiteY2" fmla="*/ 134042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394855 w 808326"/>
                <a:gd name="connsiteY7" fmla="*/ 436418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55864 w 808326"/>
                <a:gd name="connsiteY8" fmla="*/ 9040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72737 w 808326"/>
                <a:gd name="connsiteY9" fmla="*/ 1236518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32509 w 808326"/>
                <a:gd name="connsiteY0" fmla="*/ 1859973 h 1863444"/>
                <a:gd name="connsiteX1" fmla="*/ 789709 w 808326"/>
                <a:gd name="connsiteY1" fmla="*/ 1610591 h 1863444"/>
                <a:gd name="connsiteX2" fmla="*/ 688109 w 808326"/>
                <a:gd name="connsiteY2" fmla="*/ 1346777 h 1863444"/>
                <a:gd name="connsiteX3" fmla="*/ 665018 w 808326"/>
                <a:gd name="connsiteY3" fmla="*/ 997527 h 1863444"/>
                <a:gd name="connsiteX4" fmla="*/ 623455 w 808326"/>
                <a:gd name="connsiteY4" fmla="*/ 727364 h 1863444"/>
                <a:gd name="connsiteX5" fmla="*/ 613064 w 808326"/>
                <a:gd name="connsiteY5" fmla="*/ 280555 h 1863444"/>
                <a:gd name="connsiteX6" fmla="*/ 602673 w 808326"/>
                <a:gd name="connsiteY6" fmla="*/ 0 h 1863444"/>
                <a:gd name="connsiteX7" fmla="*/ 417080 w 808326"/>
                <a:gd name="connsiteY7" fmla="*/ 325293 h 1863444"/>
                <a:gd name="connsiteX8" fmla="*/ 136814 w 808326"/>
                <a:gd name="connsiteY8" fmla="*/ 891309 h 1863444"/>
                <a:gd name="connsiteX9" fmla="*/ 34637 w 808326"/>
                <a:gd name="connsiteY9" fmla="*/ 1220643 h 1863444"/>
                <a:gd name="connsiteX10" fmla="*/ 0 w 808326"/>
                <a:gd name="connsiteY10" fmla="*/ 1631373 h 1863444"/>
                <a:gd name="connsiteX11" fmla="*/ 332509 w 808326"/>
                <a:gd name="connsiteY11" fmla="*/ 1859973 h 1863444"/>
                <a:gd name="connsiteX0" fmla="*/ 380134 w 855951"/>
                <a:gd name="connsiteY0" fmla="*/ 1859973 h 1863444"/>
                <a:gd name="connsiteX1" fmla="*/ 837334 w 855951"/>
                <a:gd name="connsiteY1" fmla="*/ 1610591 h 1863444"/>
                <a:gd name="connsiteX2" fmla="*/ 735734 w 855951"/>
                <a:gd name="connsiteY2" fmla="*/ 1346777 h 1863444"/>
                <a:gd name="connsiteX3" fmla="*/ 712643 w 855951"/>
                <a:gd name="connsiteY3" fmla="*/ 997527 h 1863444"/>
                <a:gd name="connsiteX4" fmla="*/ 671080 w 855951"/>
                <a:gd name="connsiteY4" fmla="*/ 727364 h 1863444"/>
                <a:gd name="connsiteX5" fmla="*/ 660689 w 855951"/>
                <a:gd name="connsiteY5" fmla="*/ 280555 h 1863444"/>
                <a:gd name="connsiteX6" fmla="*/ 650298 w 855951"/>
                <a:gd name="connsiteY6" fmla="*/ 0 h 1863444"/>
                <a:gd name="connsiteX7" fmla="*/ 464705 w 855951"/>
                <a:gd name="connsiteY7" fmla="*/ 325293 h 1863444"/>
                <a:gd name="connsiteX8" fmla="*/ 184439 w 855951"/>
                <a:gd name="connsiteY8" fmla="*/ 891309 h 1863444"/>
                <a:gd name="connsiteX9" fmla="*/ 82262 w 855951"/>
                <a:gd name="connsiteY9" fmla="*/ 1220643 h 1863444"/>
                <a:gd name="connsiteX10" fmla="*/ 0 w 855951"/>
                <a:gd name="connsiteY10" fmla="*/ 1659948 h 1863444"/>
                <a:gd name="connsiteX11" fmla="*/ 380134 w 855951"/>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63444"/>
                <a:gd name="connsiteX1" fmla="*/ 838129 w 856746"/>
                <a:gd name="connsiteY1" fmla="*/ 1610591 h 1863444"/>
                <a:gd name="connsiteX2" fmla="*/ 736529 w 856746"/>
                <a:gd name="connsiteY2" fmla="*/ 1346777 h 1863444"/>
                <a:gd name="connsiteX3" fmla="*/ 713438 w 856746"/>
                <a:gd name="connsiteY3" fmla="*/ 997527 h 1863444"/>
                <a:gd name="connsiteX4" fmla="*/ 671875 w 856746"/>
                <a:gd name="connsiteY4" fmla="*/ 727364 h 1863444"/>
                <a:gd name="connsiteX5" fmla="*/ 661484 w 856746"/>
                <a:gd name="connsiteY5" fmla="*/ 280555 h 1863444"/>
                <a:gd name="connsiteX6" fmla="*/ 651093 w 856746"/>
                <a:gd name="connsiteY6" fmla="*/ 0 h 1863444"/>
                <a:gd name="connsiteX7" fmla="*/ 465500 w 856746"/>
                <a:gd name="connsiteY7" fmla="*/ 325293 h 1863444"/>
                <a:gd name="connsiteX8" fmla="*/ 185234 w 856746"/>
                <a:gd name="connsiteY8" fmla="*/ 891309 h 1863444"/>
                <a:gd name="connsiteX9" fmla="*/ 83057 w 856746"/>
                <a:gd name="connsiteY9" fmla="*/ 1220643 h 1863444"/>
                <a:gd name="connsiteX10" fmla="*/ 795 w 856746"/>
                <a:gd name="connsiteY10" fmla="*/ 1659948 h 1863444"/>
                <a:gd name="connsiteX11" fmla="*/ 380929 w 856746"/>
                <a:gd name="connsiteY11" fmla="*/ 1859973 h 1863444"/>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 name="connsiteX0" fmla="*/ 380929 w 856746"/>
                <a:gd name="connsiteY0" fmla="*/ 1859973 h 1871692"/>
                <a:gd name="connsiteX1" fmla="*/ 838129 w 856746"/>
                <a:gd name="connsiteY1" fmla="*/ 1610591 h 1871692"/>
                <a:gd name="connsiteX2" fmla="*/ 736529 w 856746"/>
                <a:gd name="connsiteY2" fmla="*/ 1346777 h 1871692"/>
                <a:gd name="connsiteX3" fmla="*/ 713438 w 856746"/>
                <a:gd name="connsiteY3" fmla="*/ 997527 h 1871692"/>
                <a:gd name="connsiteX4" fmla="*/ 671875 w 856746"/>
                <a:gd name="connsiteY4" fmla="*/ 727364 h 1871692"/>
                <a:gd name="connsiteX5" fmla="*/ 661484 w 856746"/>
                <a:gd name="connsiteY5" fmla="*/ 280555 h 1871692"/>
                <a:gd name="connsiteX6" fmla="*/ 651093 w 856746"/>
                <a:gd name="connsiteY6" fmla="*/ 0 h 1871692"/>
                <a:gd name="connsiteX7" fmla="*/ 465500 w 856746"/>
                <a:gd name="connsiteY7" fmla="*/ 325293 h 1871692"/>
                <a:gd name="connsiteX8" fmla="*/ 185234 w 856746"/>
                <a:gd name="connsiteY8" fmla="*/ 891309 h 1871692"/>
                <a:gd name="connsiteX9" fmla="*/ 83057 w 856746"/>
                <a:gd name="connsiteY9" fmla="*/ 1220643 h 1871692"/>
                <a:gd name="connsiteX10" fmla="*/ 795 w 856746"/>
                <a:gd name="connsiteY10" fmla="*/ 1659948 h 1871692"/>
                <a:gd name="connsiteX11" fmla="*/ 380929 w 856746"/>
                <a:gd name="connsiteY11" fmla="*/ 1859973 h 187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746" h="1871692">
                  <a:moveTo>
                    <a:pt x="380929" y="1859973"/>
                  </a:moveTo>
                  <a:cubicBezTo>
                    <a:pt x="755579" y="1887971"/>
                    <a:pt x="914329" y="1741343"/>
                    <a:pt x="838129" y="1610591"/>
                  </a:cubicBezTo>
                  <a:cubicBezTo>
                    <a:pt x="804262" y="1522653"/>
                    <a:pt x="830721" y="1463290"/>
                    <a:pt x="736529" y="1346777"/>
                  </a:cubicBezTo>
                  <a:cubicBezTo>
                    <a:pt x="795507" y="1230360"/>
                    <a:pt x="756060" y="1107594"/>
                    <a:pt x="713438" y="997527"/>
                  </a:cubicBezTo>
                  <a:cubicBezTo>
                    <a:pt x="759909" y="920173"/>
                    <a:pt x="723829" y="814243"/>
                    <a:pt x="671875" y="727364"/>
                  </a:cubicBezTo>
                  <a:cubicBezTo>
                    <a:pt x="747786" y="470478"/>
                    <a:pt x="687173" y="432666"/>
                    <a:pt x="661484" y="280555"/>
                  </a:cubicBezTo>
                  <a:cubicBezTo>
                    <a:pt x="740570" y="69562"/>
                    <a:pt x="705357" y="23668"/>
                    <a:pt x="651093" y="0"/>
                  </a:cubicBezTo>
                  <a:cubicBezTo>
                    <a:pt x="499270" y="15298"/>
                    <a:pt x="534773" y="179820"/>
                    <a:pt x="465500" y="325293"/>
                  </a:cubicBezTo>
                  <a:cubicBezTo>
                    <a:pt x="346678" y="489623"/>
                    <a:pt x="380256" y="720629"/>
                    <a:pt x="185234" y="891309"/>
                  </a:cubicBezTo>
                  <a:cubicBezTo>
                    <a:pt x="148000" y="936529"/>
                    <a:pt x="256816" y="1092873"/>
                    <a:pt x="83057" y="1220643"/>
                  </a:cubicBezTo>
                  <a:cubicBezTo>
                    <a:pt x="90561" y="1357553"/>
                    <a:pt x="-9884" y="1523038"/>
                    <a:pt x="795" y="1659948"/>
                  </a:cubicBezTo>
                  <a:cubicBezTo>
                    <a:pt x="133856" y="1869498"/>
                    <a:pt x="311368" y="1891723"/>
                    <a:pt x="380929" y="1859973"/>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125" name="Полилиния 124"/>
          <p:cNvSpPr/>
          <p:nvPr/>
        </p:nvSpPr>
        <p:spPr>
          <a:xfrm flipH="1">
            <a:off x="1857205" y="5121270"/>
            <a:ext cx="7294415" cy="1736729"/>
          </a:xfrm>
          <a:custGeom>
            <a:avLst/>
            <a:gdLst>
              <a:gd name="connsiteX0" fmla="*/ 0 w 6126480"/>
              <a:gd name="connsiteY0" fmla="*/ 0 h 990600"/>
              <a:gd name="connsiteX1" fmla="*/ 6126480 w 6126480"/>
              <a:gd name="connsiteY1" fmla="*/ 967740 h 990600"/>
              <a:gd name="connsiteX2" fmla="*/ 30480 w 6126480"/>
              <a:gd name="connsiteY2" fmla="*/ 990600 h 990600"/>
              <a:gd name="connsiteX3" fmla="*/ 0 w 6126480"/>
              <a:gd name="connsiteY3" fmla="*/ 0 h 990600"/>
              <a:gd name="connsiteX0" fmla="*/ 0 w 6126480"/>
              <a:gd name="connsiteY0" fmla="*/ 0 h 990600"/>
              <a:gd name="connsiteX1" fmla="*/ 6126480 w 6126480"/>
              <a:gd name="connsiteY1" fmla="*/ 967740 h 990600"/>
              <a:gd name="connsiteX2" fmla="*/ 30480 w 6126480"/>
              <a:gd name="connsiteY2" fmla="*/ 990600 h 990600"/>
              <a:gd name="connsiteX3" fmla="*/ 0 w 6126480"/>
              <a:gd name="connsiteY3" fmla="*/ 0 h 990600"/>
              <a:gd name="connsiteX0" fmla="*/ 0 w 6126480"/>
              <a:gd name="connsiteY0" fmla="*/ 47493 h 1038093"/>
              <a:gd name="connsiteX1" fmla="*/ 6126480 w 6126480"/>
              <a:gd name="connsiteY1" fmla="*/ 1015233 h 1038093"/>
              <a:gd name="connsiteX2" fmla="*/ 30480 w 6126480"/>
              <a:gd name="connsiteY2" fmla="*/ 1038093 h 1038093"/>
              <a:gd name="connsiteX3" fmla="*/ 0 w 6126480"/>
              <a:gd name="connsiteY3" fmla="*/ 47493 h 1038093"/>
              <a:gd name="connsiteX0" fmla="*/ 0 w 6126480"/>
              <a:gd name="connsiteY0" fmla="*/ 111243 h 1101843"/>
              <a:gd name="connsiteX1" fmla="*/ 6126480 w 6126480"/>
              <a:gd name="connsiteY1" fmla="*/ 1078983 h 1101843"/>
              <a:gd name="connsiteX2" fmla="*/ 30480 w 6126480"/>
              <a:gd name="connsiteY2" fmla="*/ 1101843 h 1101843"/>
              <a:gd name="connsiteX3" fmla="*/ 0 w 6126480"/>
              <a:gd name="connsiteY3" fmla="*/ 111243 h 1101843"/>
              <a:gd name="connsiteX0" fmla="*/ 0 w 6126480"/>
              <a:gd name="connsiteY0" fmla="*/ 152517 h 1143117"/>
              <a:gd name="connsiteX1" fmla="*/ 6126480 w 6126480"/>
              <a:gd name="connsiteY1" fmla="*/ 1120257 h 1143117"/>
              <a:gd name="connsiteX2" fmla="*/ 30480 w 6126480"/>
              <a:gd name="connsiteY2" fmla="*/ 1143117 h 1143117"/>
              <a:gd name="connsiteX3" fmla="*/ 0 w 6126480"/>
              <a:gd name="connsiteY3" fmla="*/ 152517 h 1143117"/>
            </a:gdLst>
            <a:ahLst/>
            <a:cxnLst>
              <a:cxn ang="0">
                <a:pos x="connsiteX0" y="connsiteY0"/>
              </a:cxn>
              <a:cxn ang="0">
                <a:pos x="connsiteX1" y="connsiteY1"/>
              </a:cxn>
              <a:cxn ang="0">
                <a:pos x="connsiteX2" y="connsiteY2"/>
              </a:cxn>
              <a:cxn ang="0">
                <a:pos x="connsiteX3" y="connsiteY3"/>
              </a:cxn>
            </a:cxnLst>
            <a:rect l="l" t="t" r="r" b="b"/>
            <a:pathLst>
              <a:path w="6126480" h="1143117">
                <a:moveTo>
                  <a:pt x="0" y="152517"/>
                </a:moveTo>
                <a:cubicBezTo>
                  <a:pt x="2141220" y="-309763"/>
                  <a:pt x="4808220" y="355717"/>
                  <a:pt x="6126480" y="1120257"/>
                </a:cubicBezTo>
                <a:lnTo>
                  <a:pt x="30480" y="1143117"/>
                </a:lnTo>
                <a:lnTo>
                  <a:pt x="0" y="152517"/>
                </a:lnTo>
                <a:close/>
              </a:path>
            </a:pathLst>
          </a:custGeom>
          <a:gradFill>
            <a:gsLst>
              <a:gs pos="2500">
                <a:srgbClr val="FFDD71"/>
              </a:gs>
              <a:gs pos="63000">
                <a:srgbClr val="FFC000"/>
              </a:gs>
              <a:gs pos="100000">
                <a:srgbClr val="DC891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6" name="Полилиния 125"/>
          <p:cNvSpPr/>
          <p:nvPr/>
        </p:nvSpPr>
        <p:spPr>
          <a:xfrm>
            <a:off x="-30479" y="-122137"/>
            <a:ext cx="5034527" cy="1728192"/>
          </a:xfrm>
          <a:custGeom>
            <a:avLst/>
            <a:gdLst>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24809 h 1690669"/>
              <a:gd name="connsiteX1" fmla="*/ 289560 w 4975860"/>
              <a:gd name="connsiteY1" fmla="*/ 517189 h 1690669"/>
              <a:gd name="connsiteX2" fmla="*/ 449580 w 4975860"/>
              <a:gd name="connsiteY2" fmla="*/ 181909 h 1690669"/>
              <a:gd name="connsiteX3" fmla="*/ 784860 w 4975860"/>
              <a:gd name="connsiteY3" fmla="*/ 14269 h 1690669"/>
              <a:gd name="connsiteX4" fmla="*/ 1036320 w 4975860"/>
              <a:gd name="connsiteY4" fmla="*/ 14269 h 1690669"/>
              <a:gd name="connsiteX5" fmla="*/ 1844040 w 4975860"/>
              <a:gd name="connsiteY5" fmla="*/ 128569 h 1690669"/>
              <a:gd name="connsiteX6" fmla="*/ 2240280 w 4975860"/>
              <a:gd name="connsiteY6" fmla="*/ 425749 h 1690669"/>
              <a:gd name="connsiteX7" fmla="*/ 2621280 w 4975860"/>
              <a:gd name="connsiteY7" fmla="*/ 692449 h 1690669"/>
              <a:gd name="connsiteX8" fmla="*/ 2788920 w 4975860"/>
              <a:gd name="connsiteY8" fmla="*/ 783889 h 1690669"/>
              <a:gd name="connsiteX9" fmla="*/ 3238500 w 4975860"/>
              <a:gd name="connsiteY9" fmla="*/ 799129 h 1690669"/>
              <a:gd name="connsiteX10" fmla="*/ 3467100 w 4975860"/>
              <a:gd name="connsiteY10" fmla="*/ 593389 h 1690669"/>
              <a:gd name="connsiteX11" fmla="*/ 3825240 w 4975860"/>
              <a:gd name="connsiteY11" fmla="*/ 730549 h 1690669"/>
              <a:gd name="connsiteX12" fmla="*/ 3985260 w 4975860"/>
              <a:gd name="connsiteY12" fmla="*/ 974389 h 1690669"/>
              <a:gd name="connsiteX13" fmla="*/ 4175760 w 4975860"/>
              <a:gd name="connsiteY13" fmla="*/ 1180129 h 1690669"/>
              <a:gd name="connsiteX14" fmla="*/ 4381500 w 4975860"/>
              <a:gd name="connsiteY14" fmla="*/ 1241089 h 1690669"/>
              <a:gd name="connsiteX15" fmla="*/ 4655820 w 4975860"/>
              <a:gd name="connsiteY15" fmla="*/ 1149649 h 1690669"/>
              <a:gd name="connsiteX16" fmla="*/ 4975860 w 4975860"/>
              <a:gd name="connsiteY16" fmla="*/ 1423969 h 1690669"/>
              <a:gd name="connsiteX17" fmla="*/ 4396740 w 4975860"/>
              <a:gd name="connsiteY17" fmla="*/ 1690669 h 1690669"/>
              <a:gd name="connsiteX18" fmla="*/ 3619500 w 4975860"/>
              <a:gd name="connsiteY18" fmla="*/ 1644949 h 1690669"/>
              <a:gd name="connsiteX19" fmla="*/ 1935480 w 4975860"/>
              <a:gd name="connsiteY19" fmla="*/ 1500169 h 1690669"/>
              <a:gd name="connsiteX20" fmla="*/ 121920 w 4975860"/>
              <a:gd name="connsiteY20" fmla="*/ 1157269 h 1690669"/>
              <a:gd name="connsiteX21" fmla="*/ 0 w 4975860"/>
              <a:gd name="connsiteY21" fmla="*/ 1126789 h 1690669"/>
              <a:gd name="connsiteX22" fmla="*/ 7620 w 4975860"/>
              <a:gd name="connsiteY22" fmla="*/ 524809 h 1690669"/>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8582 h 1724442"/>
              <a:gd name="connsiteX1" fmla="*/ 289560 w 4975860"/>
              <a:gd name="connsiteY1" fmla="*/ 550962 h 1724442"/>
              <a:gd name="connsiteX2" fmla="*/ 449580 w 4975860"/>
              <a:gd name="connsiteY2" fmla="*/ 215682 h 1724442"/>
              <a:gd name="connsiteX3" fmla="*/ 784860 w 4975860"/>
              <a:gd name="connsiteY3" fmla="*/ 48042 h 1724442"/>
              <a:gd name="connsiteX4" fmla="*/ 1036320 w 4975860"/>
              <a:gd name="connsiteY4" fmla="*/ 48042 h 1724442"/>
              <a:gd name="connsiteX5" fmla="*/ 1844040 w 4975860"/>
              <a:gd name="connsiteY5" fmla="*/ 162342 h 1724442"/>
              <a:gd name="connsiteX6" fmla="*/ 2240280 w 4975860"/>
              <a:gd name="connsiteY6" fmla="*/ 459522 h 1724442"/>
              <a:gd name="connsiteX7" fmla="*/ 2621280 w 4975860"/>
              <a:gd name="connsiteY7" fmla="*/ 726222 h 1724442"/>
              <a:gd name="connsiteX8" fmla="*/ 2788920 w 4975860"/>
              <a:gd name="connsiteY8" fmla="*/ 817662 h 1724442"/>
              <a:gd name="connsiteX9" fmla="*/ 3238500 w 4975860"/>
              <a:gd name="connsiteY9" fmla="*/ 832902 h 1724442"/>
              <a:gd name="connsiteX10" fmla="*/ 3467100 w 4975860"/>
              <a:gd name="connsiteY10" fmla="*/ 627162 h 1724442"/>
              <a:gd name="connsiteX11" fmla="*/ 3825240 w 4975860"/>
              <a:gd name="connsiteY11" fmla="*/ 764322 h 1724442"/>
              <a:gd name="connsiteX12" fmla="*/ 3985260 w 4975860"/>
              <a:gd name="connsiteY12" fmla="*/ 1008162 h 1724442"/>
              <a:gd name="connsiteX13" fmla="*/ 4175760 w 4975860"/>
              <a:gd name="connsiteY13" fmla="*/ 1213902 h 1724442"/>
              <a:gd name="connsiteX14" fmla="*/ 4381500 w 4975860"/>
              <a:gd name="connsiteY14" fmla="*/ 1274862 h 1724442"/>
              <a:gd name="connsiteX15" fmla="*/ 4655820 w 4975860"/>
              <a:gd name="connsiteY15" fmla="*/ 1183422 h 1724442"/>
              <a:gd name="connsiteX16" fmla="*/ 4975860 w 4975860"/>
              <a:gd name="connsiteY16" fmla="*/ 1457742 h 1724442"/>
              <a:gd name="connsiteX17" fmla="*/ 4396740 w 4975860"/>
              <a:gd name="connsiteY17" fmla="*/ 1724442 h 1724442"/>
              <a:gd name="connsiteX18" fmla="*/ 3619500 w 4975860"/>
              <a:gd name="connsiteY18" fmla="*/ 1678722 h 1724442"/>
              <a:gd name="connsiteX19" fmla="*/ 1935480 w 4975860"/>
              <a:gd name="connsiteY19" fmla="*/ 1533942 h 1724442"/>
              <a:gd name="connsiteX20" fmla="*/ 121920 w 4975860"/>
              <a:gd name="connsiteY20" fmla="*/ 1191042 h 1724442"/>
              <a:gd name="connsiteX21" fmla="*/ 0 w 4975860"/>
              <a:gd name="connsiteY21" fmla="*/ 1160562 h 1724442"/>
              <a:gd name="connsiteX22" fmla="*/ 7620 w 4975860"/>
              <a:gd name="connsiteY22" fmla="*/ 558582 h 1724442"/>
              <a:gd name="connsiteX0" fmla="*/ 7620 w 4975860"/>
              <a:gd name="connsiteY0" fmla="*/ 726884 h 1892744"/>
              <a:gd name="connsiteX1" fmla="*/ 289560 w 4975860"/>
              <a:gd name="connsiteY1" fmla="*/ 719264 h 1892744"/>
              <a:gd name="connsiteX2" fmla="*/ 449580 w 4975860"/>
              <a:gd name="connsiteY2" fmla="*/ 383984 h 1892744"/>
              <a:gd name="connsiteX3" fmla="*/ 784860 w 4975860"/>
              <a:gd name="connsiteY3" fmla="*/ 216344 h 1892744"/>
              <a:gd name="connsiteX4" fmla="*/ 1036320 w 4975860"/>
              <a:gd name="connsiteY4" fmla="*/ 216344 h 1892744"/>
              <a:gd name="connsiteX5" fmla="*/ 1844040 w 4975860"/>
              <a:gd name="connsiteY5" fmla="*/ 330644 h 1892744"/>
              <a:gd name="connsiteX6" fmla="*/ 2240280 w 4975860"/>
              <a:gd name="connsiteY6" fmla="*/ 627824 h 1892744"/>
              <a:gd name="connsiteX7" fmla="*/ 2621280 w 4975860"/>
              <a:gd name="connsiteY7" fmla="*/ 894524 h 1892744"/>
              <a:gd name="connsiteX8" fmla="*/ 2788920 w 4975860"/>
              <a:gd name="connsiteY8" fmla="*/ 985964 h 1892744"/>
              <a:gd name="connsiteX9" fmla="*/ 3238500 w 4975860"/>
              <a:gd name="connsiteY9" fmla="*/ 1001204 h 1892744"/>
              <a:gd name="connsiteX10" fmla="*/ 3467100 w 4975860"/>
              <a:gd name="connsiteY10" fmla="*/ 795464 h 1892744"/>
              <a:gd name="connsiteX11" fmla="*/ 3825240 w 4975860"/>
              <a:gd name="connsiteY11" fmla="*/ 932624 h 1892744"/>
              <a:gd name="connsiteX12" fmla="*/ 3985260 w 4975860"/>
              <a:gd name="connsiteY12" fmla="*/ 1176464 h 1892744"/>
              <a:gd name="connsiteX13" fmla="*/ 4175760 w 4975860"/>
              <a:gd name="connsiteY13" fmla="*/ 1382204 h 1892744"/>
              <a:gd name="connsiteX14" fmla="*/ 4381500 w 4975860"/>
              <a:gd name="connsiteY14" fmla="*/ 1443164 h 1892744"/>
              <a:gd name="connsiteX15" fmla="*/ 4655820 w 4975860"/>
              <a:gd name="connsiteY15" fmla="*/ 1351724 h 1892744"/>
              <a:gd name="connsiteX16" fmla="*/ 4975860 w 4975860"/>
              <a:gd name="connsiteY16" fmla="*/ 1626044 h 1892744"/>
              <a:gd name="connsiteX17" fmla="*/ 4396740 w 4975860"/>
              <a:gd name="connsiteY17" fmla="*/ 1892744 h 1892744"/>
              <a:gd name="connsiteX18" fmla="*/ 3619500 w 4975860"/>
              <a:gd name="connsiteY18" fmla="*/ 1847024 h 1892744"/>
              <a:gd name="connsiteX19" fmla="*/ 1935480 w 4975860"/>
              <a:gd name="connsiteY19" fmla="*/ 1702244 h 1892744"/>
              <a:gd name="connsiteX20" fmla="*/ 121920 w 4975860"/>
              <a:gd name="connsiteY20" fmla="*/ 1359344 h 1892744"/>
              <a:gd name="connsiteX21" fmla="*/ 0 w 4975860"/>
              <a:gd name="connsiteY21" fmla="*/ 1328864 h 1892744"/>
              <a:gd name="connsiteX22" fmla="*/ 7620 w 4975860"/>
              <a:gd name="connsiteY22" fmla="*/ 726884 h 1892744"/>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90822"/>
              <a:gd name="connsiteY0" fmla="*/ 820410 h 1986270"/>
              <a:gd name="connsiteX1" fmla="*/ 289560 w 4990822"/>
              <a:gd name="connsiteY1" fmla="*/ 812790 h 1986270"/>
              <a:gd name="connsiteX2" fmla="*/ 449580 w 4990822"/>
              <a:gd name="connsiteY2" fmla="*/ 477510 h 1986270"/>
              <a:gd name="connsiteX3" fmla="*/ 784860 w 4990822"/>
              <a:gd name="connsiteY3" fmla="*/ 309870 h 1986270"/>
              <a:gd name="connsiteX4" fmla="*/ 1036320 w 4990822"/>
              <a:gd name="connsiteY4" fmla="*/ 309870 h 1986270"/>
              <a:gd name="connsiteX5" fmla="*/ 1844040 w 4990822"/>
              <a:gd name="connsiteY5" fmla="*/ 424170 h 1986270"/>
              <a:gd name="connsiteX6" fmla="*/ 2240280 w 4990822"/>
              <a:gd name="connsiteY6" fmla="*/ 721350 h 1986270"/>
              <a:gd name="connsiteX7" fmla="*/ 2535555 w 4990822"/>
              <a:gd name="connsiteY7" fmla="*/ 716906 h 1986270"/>
              <a:gd name="connsiteX8" fmla="*/ 2621280 w 4990822"/>
              <a:gd name="connsiteY8" fmla="*/ 988050 h 1986270"/>
              <a:gd name="connsiteX9" fmla="*/ 2788920 w 4990822"/>
              <a:gd name="connsiteY9" fmla="*/ 1079490 h 1986270"/>
              <a:gd name="connsiteX10" fmla="*/ 3238500 w 4990822"/>
              <a:gd name="connsiteY10" fmla="*/ 1094730 h 1986270"/>
              <a:gd name="connsiteX11" fmla="*/ 3467100 w 4990822"/>
              <a:gd name="connsiteY11" fmla="*/ 888990 h 1986270"/>
              <a:gd name="connsiteX12" fmla="*/ 3825240 w 4990822"/>
              <a:gd name="connsiteY12" fmla="*/ 1026150 h 1986270"/>
              <a:gd name="connsiteX13" fmla="*/ 3985260 w 4990822"/>
              <a:gd name="connsiteY13" fmla="*/ 1269990 h 1986270"/>
              <a:gd name="connsiteX14" fmla="*/ 4175760 w 4990822"/>
              <a:gd name="connsiteY14" fmla="*/ 1475730 h 1986270"/>
              <a:gd name="connsiteX15" fmla="*/ 4381500 w 4990822"/>
              <a:gd name="connsiteY15" fmla="*/ 1536690 h 1986270"/>
              <a:gd name="connsiteX16" fmla="*/ 4655820 w 4990822"/>
              <a:gd name="connsiteY16" fmla="*/ 1445250 h 1986270"/>
              <a:gd name="connsiteX17" fmla="*/ 4975860 w 4990822"/>
              <a:gd name="connsiteY17" fmla="*/ 1719570 h 1986270"/>
              <a:gd name="connsiteX18" fmla="*/ 4396740 w 4990822"/>
              <a:gd name="connsiteY18" fmla="*/ 1986270 h 1986270"/>
              <a:gd name="connsiteX19" fmla="*/ 3619500 w 4990822"/>
              <a:gd name="connsiteY19" fmla="*/ 1940550 h 1986270"/>
              <a:gd name="connsiteX20" fmla="*/ 1935480 w 4990822"/>
              <a:gd name="connsiteY20" fmla="*/ 1795770 h 1986270"/>
              <a:gd name="connsiteX21" fmla="*/ 121920 w 4990822"/>
              <a:gd name="connsiteY21" fmla="*/ 1452870 h 1986270"/>
              <a:gd name="connsiteX22" fmla="*/ 0 w 4990822"/>
              <a:gd name="connsiteY22" fmla="*/ 1422390 h 1986270"/>
              <a:gd name="connsiteX23" fmla="*/ 7620 w 4990822"/>
              <a:gd name="connsiteY23" fmla="*/ 820410 h 1986270"/>
              <a:gd name="connsiteX0" fmla="*/ 7620 w 5141681"/>
              <a:gd name="connsiteY0" fmla="*/ 820410 h 1986270"/>
              <a:gd name="connsiteX1" fmla="*/ 289560 w 5141681"/>
              <a:gd name="connsiteY1" fmla="*/ 812790 h 1986270"/>
              <a:gd name="connsiteX2" fmla="*/ 449580 w 5141681"/>
              <a:gd name="connsiteY2" fmla="*/ 477510 h 1986270"/>
              <a:gd name="connsiteX3" fmla="*/ 784860 w 5141681"/>
              <a:gd name="connsiteY3" fmla="*/ 309870 h 1986270"/>
              <a:gd name="connsiteX4" fmla="*/ 1036320 w 5141681"/>
              <a:gd name="connsiteY4" fmla="*/ 309870 h 1986270"/>
              <a:gd name="connsiteX5" fmla="*/ 1844040 w 5141681"/>
              <a:gd name="connsiteY5" fmla="*/ 424170 h 1986270"/>
              <a:gd name="connsiteX6" fmla="*/ 2240280 w 5141681"/>
              <a:gd name="connsiteY6" fmla="*/ 721350 h 1986270"/>
              <a:gd name="connsiteX7" fmla="*/ 2535555 w 5141681"/>
              <a:gd name="connsiteY7" fmla="*/ 716906 h 1986270"/>
              <a:gd name="connsiteX8" fmla="*/ 2621280 w 5141681"/>
              <a:gd name="connsiteY8" fmla="*/ 988050 h 1986270"/>
              <a:gd name="connsiteX9" fmla="*/ 2788920 w 5141681"/>
              <a:gd name="connsiteY9" fmla="*/ 1079490 h 1986270"/>
              <a:gd name="connsiteX10" fmla="*/ 3238500 w 5141681"/>
              <a:gd name="connsiteY10" fmla="*/ 1094730 h 1986270"/>
              <a:gd name="connsiteX11" fmla="*/ 3467100 w 5141681"/>
              <a:gd name="connsiteY11" fmla="*/ 888990 h 1986270"/>
              <a:gd name="connsiteX12" fmla="*/ 3825240 w 5141681"/>
              <a:gd name="connsiteY12" fmla="*/ 1026150 h 1986270"/>
              <a:gd name="connsiteX13" fmla="*/ 3985260 w 5141681"/>
              <a:gd name="connsiteY13" fmla="*/ 1269990 h 1986270"/>
              <a:gd name="connsiteX14" fmla="*/ 4175760 w 5141681"/>
              <a:gd name="connsiteY14" fmla="*/ 1475730 h 1986270"/>
              <a:gd name="connsiteX15" fmla="*/ 4381500 w 5141681"/>
              <a:gd name="connsiteY15" fmla="*/ 1536690 h 1986270"/>
              <a:gd name="connsiteX16" fmla="*/ 4655820 w 5141681"/>
              <a:gd name="connsiteY16" fmla="*/ 1445250 h 1986270"/>
              <a:gd name="connsiteX17" fmla="*/ 4975860 w 5141681"/>
              <a:gd name="connsiteY17" fmla="*/ 1719570 h 1986270"/>
              <a:gd name="connsiteX18" fmla="*/ 4396740 w 5141681"/>
              <a:gd name="connsiteY18" fmla="*/ 1986270 h 1986270"/>
              <a:gd name="connsiteX19" fmla="*/ 3619500 w 5141681"/>
              <a:gd name="connsiteY19" fmla="*/ 1940550 h 1986270"/>
              <a:gd name="connsiteX20" fmla="*/ 1935480 w 5141681"/>
              <a:gd name="connsiteY20" fmla="*/ 1795770 h 1986270"/>
              <a:gd name="connsiteX21" fmla="*/ 121920 w 5141681"/>
              <a:gd name="connsiteY21" fmla="*/ 1452870 h 1986270"/>
              <a:gd name="connsiteX22" fmla="*/ 0 w 5141681"/>
              <a:gd name="connsiteY22" fmla="*/ 1422390 h 1986270"/>
              <a:gd name="connsiteX23" fmla="*/ 7620 w 5141681"/>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19500 w 5143500"/>
              <a:gd name="connsiteY19" fmla="*/ 19405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43500" h="1986270">
                <a:moveTo>
                  <a:pt x="7620" y="820410"/>
                </a:moveTo>
                <a:cubicBezTo>
                  <a:pt x="123825" y="706745"/>
                  <a:pt x="224155" y="770880"/>
                  <a:pt x="289560" y="812790"/>
                </a:cubicBezTo>
                <a:cubicBezTo>
                  <a:pt x="257175" y="612130"/>
                  <a:pt x="342265" y="525770"/>
                  <a:pt x="449580" y="477510"/>
                </a:cubicBezTo>
                <a:cubicBezTo>
                  <a:pt x="497840" y="161280"/>
                  <a:pt x="641350" y="286375"/>
                  <a:pt x="784860" y="309870"/>
                </a:cubicBezTo>
                <a:cubicBezTo>
                  <a:pt x="865505" y="224145"/>
                  <a:pt x="965200" y="271770"/>
                  <a:pt x="1036320" y="309870"/>
                </a:cubicBezTo>
                <a:cubicBezTo>
                  <a:pt x="1423035" y="-220355"/>
                  <a:pt x="1778000" y="5070"/>
                  <a:pt x="1844040" y="424170"/>
                </a:cubicBezTo>
                <a:cubicBezTo>
                  <a:pt x="2157095" y="329555"/>
                  <a:pt x="2286000" y="561965"/>
                  <a:pt x="2240280" y="721350"/>
                </a:cubicBezTo>
                <a:cubicBezTo>
                  <a:pt x="2331297" y="695527"/>
                  <a:pt x="2488988" y="685579"/>
                  <a:pt x="2535555" y="716906"/>
                </a:cubicBezTo>
                <a:cubicBezTo>
                  <a:pt x="2640330" y="788237"/>
                  <a:pt x="2592705" y="897669"/>
                  <a:pt x="2621280" y="988050"/>
                </a:cubicBezTo>
                <a:cubicBezTo>
                  <a:pt x="2664460" y="1075680"/>
                  <a:pt x="2720340" y="1074410"/>
                  <a:pt x="2788920" y="1079490"/>
                </a:cubicBezTo>
                <a:cubicBezTo>
                  <a:pt x="2976880" y="1033770"/>
                  <a:pt x="3088640" y="1134100"/>
                  <a:pt x="3238500" y="1094730"/>
                </a:cubicBezTo>
                <a:cubicBezTo>
                  <a:pt x="3248025" y="683250"/>
                  <a:pt x="3429000" y="817870"/>
                  <a:pt x="3467100" y="888990"/>
                </a:cubicBezTo>
                <a:cubicBezTo>
                  <a:pt x="3754755" y="534660"/>
                  <a:pt x="3769360" y="939155"/>
                  <a:pt x="3825240" y="1026150"/>
                </a:cubicBezTo>
                <a:cubicBezTo>
                  <a:pt x="4034155" y="1050280"/>
                  <a:pt x="3931920" y="1188710"/>
                  <a:pt x="3985260" y="1269990"/>
                </a:cubicBezTo>
                <a:cubicBezTo>
                  <a:pt x="4175760" y="1287770"/>
                  <a:pt x="4112260" y="1407150"/>
                  <a:pt x="4175760" y="1475730"/>
                </a:cubicBezTo>
                <a:cubicBezTo>
                  <a:pt x="4295140" y="1432550"/>
                  <a:pt x="4312920" y="1516370"/>
                  <a:pt x="4381500" y="1536690"/>
                </a:cubicBezTo>
                <a:cubicBezTo>
                  <a:pt x="4457065" y="1204585"/>
                  <a:pt x="4669155" y="1402705"/>
                  <a:pt x="4655820" y="1445250"/>
                </a:cubicBezTo>
                <a:cubicBezTo>
                  <a:pt x="4870450" y="1196965"/>
                  <a:pt x="5043805" y="1532880"/>
                  <a:pt x="4975860" y="1719570"/>
                </a:cubicBezTo>
                <a:cubicBezTo>
                  <a:pt x="5513070" y="1913245"/>
                  <a:pt x="4605655" y="1983095"/>
                  <a:pt x="4396740" y="1986270"/>
                </a:cubicBezTo>
                <a:lnTo>
                  <a:pt x="3629025" y="1877050"/>
                </a:lnTo>
                <a:lnTo>
                  <a:pt x="1935480" y="1795770"/>
                </a:lnTo>
                <a:lnTo>
                  <a:pt x="121920" y="1452870"/>
                </a:lnTo>
                <a:lnTo>
                  <a:pt x="0" y="1422390"/>
                </a:lnTo>
                <a:lnTo>
                  <a:pt x="7620" y="820410"/>
                </a:ln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7" name="Полилиния 126"/>
          <p:cNvSpPr/>
          <p:nvPr/>
        </p:nvSpPr>
        <p:spPr>
          <a:xfrm rot="506998" flipH="1">
            <a:off x="5327759" y="2262870"/>
            <a:ext cx="3826794" cy="1314562"/>
          </a:xfrm>
          <a:custGeom>
            <a:avLst/>
            <a:gdLst>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10540 h 1676400"/>
              <a:gd name="connsiteX1" fmla="*/ 289560 w 4975860"/>
              <a:gd name="connsiteY1" fmla="*/ 502920 h 1676400"/>
              <a:gd name="connsiteX2" fmla="*/ 449580 w 4975860"/>
              <a:gd name="connsiteY2" fmla="*/ 167640 h 1676400"/>
              <a:gd name="connsiteX3" fmla="*/ 784860 w 4975860"/>
              <a:gd name="connsiteY3" fmla="*/ 0 h 1676400"/>
              <a:gd name="connsiteX4" fmla="*/ 1036320 w 4975860"/>
              <a:gd name="connsiteY4" fmla="*/ 0 h 1676400"/>
              <a:gd name="connsiteX5" fmla="*/ 1844040 w 4975860"/>
              <a:gd name="connsiteY5" fmla="*/ 114300 h 1676400"/>
              <a:gd name="connsiteX6" fmla="*/ 2240280 w 4975860"/>
              <a:gd name="connsiteY6" fmla="*/ 411480 h 1676400"/>
              <a:gd name="connsiteX7" fmla="*/ 2621280 w 4975860"/>
              <a:gd name="connsiteY7" fmla="*/ 678180 h 1676400"/>
              <a:gd name="connsiteX8" fmla="*/ 2788920 w 4975860"/>
              <a:gd name="connsiteY8" fmla="*/ 769620 h 1676400"/>
              <a:gd name="connsiteX9" fmla="*/ 3238500 w 4975860"/>
              <a:gd name="connsiteY9" fmla="*/ 784860 h 1676400"/>
              <a:gd name="connsiteX10" fmla="*/ 3467100 w 4975860"/>
              <a:gd name="connsiteY10" fmla="*/ 579120 h 1676400"/>
              <a:gd name="connsiteX11" fmla="*/ 3825240 w 4975860"/>
              <a:gd name="connsiteY11" fmla="*/ 716280 h 1676400"/>
              <a:gd name="connsiteX12" fmla="*/ 3985260 w 4975860"/>
              <a:gd name="connsiteY12" fmla="*/ 960120 h 1676400"/>
              <a:gd name="connsiteX13" fmla="*/ 4175760 w 4975860"/>
              <a:gd name="connsiteY13" fmla="*/ 1165860 h 1676400"/>
              <a:gd name="connsiteX14" fmla="*/ 4381500 w 4975860"/>
              <a:gd name="connsiteY14" fmla="*/ 1226820 h 1676400"/>
              <a:gd name="connsiteX15" fmla="*/ 4655820 w 4975860"/>
              <a:gd name="connsiteY15" fmla="*/ 1135380 h 1676400"/>
              <a:gd name="connsiteX16" fmla="*/ 4975860 w 4975860"/>
              <a:gd name="connsiteY16" fmla="*/ 1409700 h 1676400"/>
              <a:gd name="connsiteX17" fmla="*/ 4396740 w 4975860"/>
              <a:gd name="connsiteY17" fmla="*/ 1676400 h 1676400"/>
              <a:gd name="connsiteX18" fmla="*/ 3619500 w 4975860"/>
              <a:gd name="connsiteY18" fmla="*/ 1630680 h 1676400"/>
              <a:gd name="connsiteX19" fmla="*/ 1935480 w 4975860"/>
              <a:gd name="connsiteY19" fmla="*/ 1485900 h 1676400"/>
              <a:gd name="connsiteX20" fmla="*/ 121920 w 4975860"/>
              <a:gd name="connsiteY20" fmla="*/ 1143000 h 1676400"/>
              <a:gd name="connsiteX21" fmla="*/ 0 w 4975860"/>
              <a:gd name="connsiteY21" fmla="*/ 1112520 h 1676400"/>
              <a:gd name="connsiteX22" fmla="*/ 7620 w 4975860"/>
              <a:gd name="connsiteY22" fmla="*/ 510540 h 1676400"/>
              <a:gd name="connsiteX0" fmla="*/ 7620 w 4975860"/>
              <a:gd name="connsiteY0" fmla="*/ 524809 h 1690669"/>
              <a:gd name="connsiteX1" fmla="*/ 289560 w 4975860"/>
              <a:gd name="connsiteY1" fmla="*/ 517189 h 1690669"/>
              <a:gd name="connsiteX2" fmla="*/ 449580 w 4975860"/>
              <a:gd name="connsiteY2" fmla="*/ 181909 h 1690669"/>
              <a:gd name="connsiteX3" fmla="*/ 784860 w 4975860"/>
              <a:gd name="connsiteY3" fmla="*/ 14269 h 1690669"/>
              <a:gd name="connsiteX4" fmla="*/ 1036320 w 4975860"/>
              <a:gd name="connsiteY4" fmla="*/ 14269 h 1690669"/>
              <a:gd name="connsiteX5" fmla="*/ 1844040 w 4975860"/>
              <a:gd name="connsiteY5" fmla="*/ 128569 h 1690669"/>
              <a:gd name="connsiteX6" fmla="*/ 2240280 w 4975860"/>
              <a:gd name="connsiteY6" fmla="*/ 425749 h 1690669"/>
              <a:gd name="connsiteX7" fmla="*/ 2621280 w 4975860"/>
              <a:gd name="connsiteY7" fmla="*/ 692449 h 1690669"/>
              <a:gd name="connsiteX8" fmla="*/ 2788920 w 4975860"/>
              <a:gd name="connsiteY8" fmla="*/ 783889 h 1690669"/>
              <a:gd name="connsiteX9" fmla="*/ 3238500 w 4975860"/>
              <a:gd name="connsiteY9" fmla="*/ 799129 h 1690669"/>
              <a:gd name="connsiteX10" fmla="*/ 3467100 w 4975860"/>
              <a:gd name="connsiteY10" fmla="*/ 593389 h 1690669"/>
              <a:gd name="connsiteX11" fmla="*/ 3825240 w 4975860"/>
              <a:gd name="connsiteY11" fmla="*/ 730549 h 1690669"/>
              <a:gd name="connsiteX12" fmla="*/ 3985260 w 4975860"/>
              <a:gd name="connsiteY12" fmla="*/ 974389 h 1690669"/>
              <a:gd name="connsiteX13" fmla="*/ 4175760 w 4975860"/>
              <a:gd name="connsiteY13" fmla="*/ 1180129 h 1690669"/>
              <a:gd name="connsiteX14" fmla="*/ 4381500 w 4975860"/>
              <a:gd name="connsiteY14" fmla="*/ 1241089 h 1690669"/>
              <a:gd name="connsiteX15" fmla="*/ 4655820 w 4975860"/>
              <a:gd name="connsiteY15" fmla="*/ 1149649 h 1690669"/>
              <a:gd name="connsiteX16" fmla="*/ 4975860 w 4975860"/>
              <a:gd name="connsiteY16" fmla="*/ 1423969 h 1690669"/>
              <a:gd name="connsiteX17" fmla="*/ 4396740 w 4975860"/>
              <a:gd name="connsiteY17" fmla="*/ 1690669 h 1690669"/>
              <a:gd name="connsiteX18" fmla="*/ 3619500 w 4975860"/>
              <a:gd name="connsiteY18" fmla="*/ 1644949 h 1690669"/>
              <a:gd name="connsiteX19" fmla="*/ 1935480 w 4975860"/>
              <a:gd name="connsiteY19" fmla="*/ 1500169 h 1690669"/>
              <a:gd name="connsiteX20" fmla="*/ 121920 w 4975860"/>
              <a:gd name="connsiteY20" fmla="*/ 1157269 h 1690669"/>
              <a:gd name="connsiteX21" fmla="*/ 0 w 4975860"/>
              <a:gd name="connsiteY21" fmla="*/ 1126789 h 1690669"/>
              <a:gd name="connsiteX22" fmla="*/ 7620 w 4975860"/>
              <a:gd name="connsiteY22" fmla="*/ 524809 h 1690669"/>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4634 h 1720494"/>
              <a:gd name="connsiteX1" fmla="*/ 289560 w 4975860"/>
              <a:gd name="connsiteY1" fmla="*/ 547014 h 1720494"/>
              <a:gd name="connsiteX2" fmla="*/ 449580 w 4975860"/>
              <a:gd name="connsiteY2" fmla="*/ 211734 h 1720494"/>
              <a:gd name="connsiteX3" fmla="*/ 784860 w 4975860"/>
              <a:gd name="connsiteY3" fmla="*/ 44094 h 1720494"/>
              <a:gd name="connsiteX4" fmla="*/ 1036320 w 4975860"/>
              <a:gd name="connsiteY4" fmla="*/ 44094 h 1720494"/>
              <a:gd name="connsiteX5" fmla="*/ 1844040 w 4975860"/>
              <a:gd name="connsiteY5" fmla="*/ 158394 h 1720494"/>
              <a:gd name="connsiteX6" fmla="*/ 2240280 w 4975860"/>
              <a:gd name="connsiteY6" fmla="*/ 455574 h 1720494"/>
              <a:gd name="connsiteX7" fmla="*/ 2621280 w 4975860"/>
              <a:gd name="connsiteY7" fmla="*/ 722274 h 1720494"/>
              <a:gd name="connsiteX8" fmla="*/ 2788920 w 4975860"/>
              <a:gd name="connsiteY8" fmla="*/ 813714 h 1720494"/>
              <a:gd name="connsiteX9" fmla="*/ 3238500 w 4975860"/>
              <a:gd name="connsiteY9" fmla="*/ 828954 h 1720494"/>
              <a:gd name="connsiteX10" fmla="*/ 3467100 w 4975860"/>
              <a:gd name="connsiteY10" fmla="*/ 623214 h 1720494"/>
              <a:gd name="connsiteX11" fmla="*/ 3825240 w 4975860"/>
              <a:gd name="connsiteY11" fmla="*/ 760374 h 1720494"/>
              <a:gd name="connsiteX12" fmla="*/ 3985260 w 4975860"/>
              <a:gd name="connsiteY12" fmla="*/ 1004214 h 1720494"/>
              <a:gd name="connsiteX13" fmla="*/ 4175760 w 4975860"/>
              <a:gd name="connsiteY13" fmla="*/ 1209954 h 1720494"/>
              <a:gd name="connsiteX14" fmla="*/ 4381500 w 4975860"/>
              <a:gd name="connsiteY14" fmla="*/ 1270914 h 1720494"/>
              <a:gd name="connsiteX15" fmla="*/ 4655820 w 4975860"/>
              <a:gd name="connsiteY15" fmla="*/ 1179474 h 1720494"/>
              <a:gd name="connsiteX16" fmla="*/ 4975860 w 4975860"/>
              <a:gd name="connsiteY16" fmla="*/ 1453794 h 1720494"/>
              <a:gd name="connsiteX17" fmla="*/ 4396740 w 4975860"/>
              <a:gd name="connsiteY17" fmla="*/ 1720494 h 1720494"/>
              <a:gd name="connsiteX18" fmla="*/ 3619500 w 4975860"/>
              <a:gd name="connsiteY18" fmla="*/ 1674774 h 1720494"/>
              <a:gd name="connsiteX19" fmla="*/ 1935480 w 4975860"/>
              <a:gd name="connsiteY19" fmla="*/ 1529994 h 1720494"/>
              <a:gd name="connsiteX20" fmla="*/ 121920 w 4975860"/>
              <a:gd name="connsiteY20" fmla="*/ 1187094 h 1720494"/>
              <a:gd name="connsiteX21" fmla="*/ 0 w 4975860"/>
              <a:gd name="connsiteY21" fmla="*/ 1156614 h 1720494"/>
              <a:gd name="connsiteX22" fmla="*/ 7620 w 4975860"/>
              <a:gd name="connsiteY22" fmla="*/ 554634 h 1720494"/>
              <a:gd name="connsiteX0" fmla="*/ 7620 w 4975860"/>
              <a:gd name="connsiteY0" fmla="*/ 558582 h 1724442"/>
              <a:gd name="connsiteX1" fmla="*/ 289560 w 4975860"/>
              <a:gd name="connsiteY1" fmla="*/ 550962 h 1724442"/>
              <a:gd name="connsiteX2" fmla="*/ 449580 w 4975860"/>
              <a:gd name="connsiteY2" fmla="*/ 215682 h 1724442"/>
              <a:gd name="connsiteX3" fmla="*/ 784860 w 4975860"/>
              <a:gd name="connsiteY3" fmla="*/ 48042 h 1724442"/>
              <a:gd name="connsiteX4" fmla="*/ 1036320 w 4975860"/>
              <a:gd name="connsiteY4" fmla="*/ 48042 h 1724442"/>
              <a:gd name="connsiteX5" fmla="*/ 1844040 w 4975860"/>
              <a:gd name="connsiteY5" fmla="*/ 162342 h 1724442"/>
              <a:gd name="connsiteX6" fmla="*/ 2240280 w 4975860"/>
              <a:gd name="connsiteY6" fmla="*/ 459522 h 1724442"/>
              <a:gd name="connsiteX7" fmla="*/ 2621280 w 4975860"/>
              <a:gd name="connsiteY7" fmla="*/ 726222 h 1724442"/>
              <a:gd name="connsiteX8" fmla="*/ 2788920 w 4975860"/>
              <a:gd name="connsiteY8" fmla="*/ 817662 h 1724442"/>
              <a:gd name="connsiteX9" fmla="*/ 3238500 w 4975860"/>
              <a:gd name="connsiteY9" fmla="*/ 832902 h 1724442"/>
              <a:gd name="connsiteX10" fmla="*/ 3467100 w 4975860"/>
              <a:gd name="connsiteY10" fmla="*/ 627162 h 1724442"/>
              <a:gd name="connsiteX11" fmla="*/ 3825240 w 4975860"/>
              <a:gd name="connsiteY11" fmla="*/ 764322 h 1724442"/>
              <a:gd name="connsiteX12" fmla="*/ 3985260 w 4975860"/>
              <a:gd name="connsiteY12" fmla="*/ 1008162 h 1724442"/>
              <a:gd name="connsiteX13" fmla="*/ 4175760 w 4975860"/>
              <a:gd name="connsiteY13" fmla="*/ 1213902 h 1724442"/>
              <a:gd name="connsiteX14" fmla="*/ 4381500 w 4975860"/>
              <a:gd name="connsiteY14" fmla="*/ 1274862 h 1724442"/>
              <a:gd name="connsiteX15" fmla="*/ 4655820 w 4975860"/>
              <a:gd name="connsiteY15" fmla="*/ 1183422 h 1724442"/>
              <a:gd name="connsiteX16" fmla="*/ 4975860 w 4975860"/>
              <a:gd name="connsiteY16" fmla="*/ 1457742 h 1724442"/>
              <a:gd name="connsiteX17" fmla="*/ 4396740 w 4975860"/>
              <a:gd name="connsiteY17" fmla="*/ 1724442 h 1724442"/>
              <a:gd name="connsiteX18" fmla="*/ 3619500 w 4975860"/>
              <a:gd name="connsiteY18" fmla="*/ 1678722 h 1724442"/>
              <a:gd name="connsiteX19" fmla="*/ 1935480 w 4975860"/>
              <a:gd name="connsiteY19" fmla="*/ 1533942 h 1724442"/>
              <a:gd name="connsiteX20" fmla="*/ 121920 w 4975860"/>
              <a:gd name="connsiteY20" fmla="*/ 1191042 h 1724442"/>
              <a:gd name="connsiteX21" fmla="*/ 0 w 4975860"/>
              <a:gd name="connsiteY21" fmla="*/ 1160562 h 1724442"/>
              <a:gd name="connsiteX22" fmla="*/ 7620 w 4975860"/>
              <a:gd name="connsiteY22" fmla="*/ 558582 h 1724442"/>
              <a:gd name="connsiteX0" fmla="*/ 7620 w 4975860"/>
              <a:gd name="connsiteY0" fmla="*/ 726884 h 1892744"/>
              <a:gd name="connsiteX1" fmla="*/ 289560 w 4975860"/>
              <a:gd name="connsiteY1" fmla="*/ 719264 h 1892744"/>
              <a:gd name="connsiteX2" fmla="*/ 449580 w 4975860"/>
              <a:gd name="connsiteY2" fmla="*/ 383984 h 1892744"/>
              <a:gd name="connsiteX3" fmla="*/ 784860 w 4975860"/>
              <a:gd name="connsiteY3" fmla="*/ 216344 h 1892744"/>
              <a:gd name="connsiteX4" fmla="*/ 1036320 w 4975860"/>
              <a:gd name="connsiteY4" fmla="*/ 216344 h 1892744"/>
              <a:gd name="connsiteX5" fmla="*/ 1844040 w 4975860"/>
              <a:gd name="connsiteY5" fmla="*/ 330644 h 1892744"/>
              <a:gd name="connsiteX6" fmla="*/ 2240280 w 4975860"/>
              <a:gd name="connsiteY6" fmla="*/ 627824 h 1892744"/>
              <a:gd name="connsiteX7" fmla="*/ 2621280 w 4975860"/>
              <a:gd name="connsiteY7" fmla="*/ 894524 h 1892744"/>
              <a:gd name="connsiteX8" fmla="*/ 2788920 w 4975860"/>
              <a:gd name="connsiteY8" fmla="*/ 985964 h 1892744"/>
              <a:gd name="connsiteX9" fmla="*/ 3238500 w 4975860"/>
              <a:gd name="connsiteY9" fmla="*/ 1001204 h 1892744"/>
              <a:gd name="connsiteX10" fmla="*/ 3467100 w 4975860"/>
              <a:gd name="connsiteY10" fmla="*/ 795464 h 1892744"/>
              <a:gd name="connsiteX11" fmla="*/ 3825240 w 4975860"/>
              <a:gd name="connsiteY11" fmla="*/ 932624 h 1892744"/>
              <a:gd name="connsiteX12" fmla="*/ 3985260 w 4975860"/>
              <a:gd name="connsiteY12" fmla="*/ 1176464 h 1892744"/>
              <a:gd name="connsiteX13" fmla="*/ 4175760 w 4975860"/>
              <a:gd name="connsiteY13" fmla="*/ 1382204 h 1892744"/>
              <a:gd name="connsiteX14" fmla="*/ 4381500 w 4975860"/>
              <a:gd name="connsiteY14" fmla="*/ 1443164 h 1892744"/>
              <a:gd name="connsiteX15" fmla="*/ 4655820 w 4975860"/>
              <a:gd name="connsiteY15" fmla="*/ 1351724 h 1892744"/>
              <a:gd name="connsiteX16" fmla="*/ 4975860 w 4975860"/>
              <a:gd name="connsiteY16" fmla="*/ 1626044 h 1892744"/>
              <a:gd name="connsiteX17" fmla="*/ 4396740 w 4975860"/>
              <a:gd name="connsiteY17" fmla="*/ 1892744 h 1892744"/>
              <a:gd name="connsiteX18" fmla="*/ 3619500 w 4975860"/>
              <a:gd name="connsiteY18" fmla="*/ 1847024 h 1892744"/>
              <a:gd name="connsiteX19" fmla="*/ 1935480 w 4975860"/>
              <a:gd name="connsiteY19" fmla="*/ 1702244 h 1892744"/>
              <a:gd name="connsiteX20" fmla="*/ 121920 w 4975860"/>
              <a:gd name="connsiteY20" fmla="*/ 1359344 h 1892744"/>
              <a:gd name="connsiteX21" fmla="*/ 0 w 4975860"/>
              <a:gd name="connsiteY21" fmla="*/ 1328864 h 1892744"/>
              <a:gd name="connsiteX22" fmla="*/ 7620 w 4975860"/>
              <a:gd name="connsiteY22" fmla="*/ 726884 h 1892744"/>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621280 w 4975860"/>
              <a:gd name="connsiteY7" fmla="*/ 988050 h 1986270"/>
              <a:gd name="connsiteX8" fmla="*/ 2788920 w 4975860"/>
              <a:gd name="connsiteY8" fmla="*/ 1079490 h 1986270"/>
              <a:gd name="connsiteX9" fmla="*/ 3238500 w 4975860"/>
              <a:gd name="connsiteY9" fmla="*/ 1094730 h 1986270"/>
              <a:gd name="connsiteX10" fmla="*/ 3467100 w 4975860"/>
              <a:gd name="connsiteY10" fmla="*/ 888990 h 1986270"/>
              <a:gd name="connsiteX11" fmla="*/ 3825240 w 4975860"/>
              <a:gd name="connsiteY11" fmla="*/ 1026150 h 1986270"/>
              <a:gd name="connsiteX12" fmla="*/ 3985260 w 4975860"/>
              <a:gd name="connsiteY12" fmla="*/ 1269990 h 1986270"/>
              <a:gd name="connsiteX13" fmla="*/ 4175760 w 4975860"/>
              <a:gd name="connsiteY13" fmla="*/ 1475730 h 1986270"/>
              <a:gd name="connsiteX14" fmla="*/ 4381500 w 4975860"/>
              <a:gd name="connsiteY14" fmla="*/ 1536690 h 1986270"/>
              <a:gd name="connsiteX15" fmla="*/ 4655820 w 4975860"/>
              <a:gd name="connsiteY15" fmla="*/ 1445250 h 1986270"/>
              <a:gd name="connsiteX16" fmla="*/ 4975860 w 4975860"/>
              <a:gd name="connsiteY16" fmla="*/ 1719570 h 1986270"/>
              <a:gd name="connsiteX17" fmla="*/ 4396740 w 4975860"/>
              <a:gd name="connsiteY17" fmla="*/ 1986270 h 1986270"/>
              <a:gd name="connsiteX18" fmla="*/ 3619500 w 4975860"/>
              <a:gd name="connsiteY18" fmla="*/ 1940550 h 1986270"/>
              <a:gd name="connsiteX19" fmla="*/ 1935480 w 4975860"/>
              <a:gd name="connsiteY19" fmla="*/ 1795770 h 1986270"/>
              <a:gd name="connsiteX20" fmla="*/ 121920 w 4975860"/>
              <a:gd name="connsiteY20" fmla="*/ 1452870 h 1986270"/>
              <a:gd name="connsiteX21" fmla="*/ 0 w 4975860"/>
              <a:gd name="connsiteY21" fmla="*/ 1422390 h 1986270"/>
              <a:gd name="connsiteX22" fmla="*/ 7620 w 4975860"/>
              <a:gd name="connsiteY22"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75860"/>
              <a:gd name="connsiteY0" fmla="*/ 820410 h 1986270"/>
              <a:gd name="connsiteX1" fmla="*/ 289560 w 4975860"/>
              <a:gd name="connsiteY1" fmla="*/ 812790 h 1986270"/>
              <a:gd name="connsiteX2" fmla="*/ 449580 w 4975860"/>
              <a:gd name="connsiteY2" fmla="*/ 477510 h 1986270"/>
              <a:gd name="connsiteX3" fmla="*/ 784860 w 4975860"/>
              <a:gd name="connsiteY3" fmla="*/ 309870 h 1986270"/>
              <a:gd name="connsiteX4" fmla="*/ 1036320 w 4975860"/>
              <a:gd name="connsiteY4" fmla="*/ 309870 h 1986270"/>
              <a:gd name="connsiteX5" fmla="*/ 1844040 w 4975860"/>
              <a:gd name="connsiteY5" fmla="*/ 424170 h 1986270"/>
              <a:gd name="connsiteX6" fmla="*/ 2240280 w 4975860"/>
              <a:gd name="connsiteY6" fmla="*/ 721350 h 1986270"/>
              <a:gd name="connsiteX7" fmla="*/ 2535555 w 4975860"/>
              <a:gd name="connsiteY7" fmla="*/ 716906 h 1986270"/>
              <a:gd name="connsiteX8" fmla="*/ 2621280 w 4975860"/>
              <a:gd name="connsiteY8" fmla="*/ 988050 h 1986270"/>
              <a:gd name="connsiteX9" fmla="*/ 2788920 w 4975860"/>
              <a:gd name="connsiteY9" fmla="*/ 1079490 h 1986270"/>
              <a:gd name="connsiteX10" fmla="*/ 3238500 w 4975860"/>
              <a:gd name="connsiteY10" fmla="*/ 1094730 h 1986270"/>
              <a:gd name="connsiteX11" fmla="*/ 3467100 w 4975860"/>
              <a:gd name="connsiteY11" fmla="*/ 888990 h 1986270"/>
              <a:gd name="connsiteX12" fmla="*/ 3825240 w 4975860"/>
              <a:gd name="connsiteY12" fmla="*/ 1026150 h 1986270"/>
              <a:gd name="connsiteX13" fmla="*/ 3985260 w 4975860"/>
              <a:gd name="connsiteY13" fmla="*/ 1269990 h 1986270"/>
              <a:gd name="connsiteX14" fmla="*/ 4175760 w 4975860"/>
              <a:gd name="connsiteY14" fmla="*/ 1475730 h 1986270"/>
              <a:gd name="connsiteX15" fmla="*/ 4381500 w 4975860"/>
              <a:gd name="connsiteY15" fmla="*/ 1536690 h 1986270"/>
              <a:gd name="connsiteX16" fmla="*/ 4655820 w 4975860"/>
              <a:gd name="connsiteY16" fmla="*/ 1445250 h 1986270"/>
              <a:gd name="connsiteX17" fmla="*/ 4975860 w 4975860"/>
              <a:gd name="connsiteY17" fmla="*/ 1719570 h 1986270"/>
              <a:gd name="connsiteX18" fmla="*/ 4396740 w 4975860"/>
              <a:gd name="connsiteY18" fmla="*/ 1986270 h 1986270"/>
              <a:gd name="connsiteX19" fmla="*/ 3619500 w 4975860"/>
              <a:gd name="connsiteY19" fmla="*/ 1940550 h 1986270"/>
              <a:gd name="connsiteX20" fmla="*/ 1935480 w 4975860"/>
              <a:gd name="connsiteY20" fmla="*/ 1795770 h 1986270"/>
              <a:gd name="connsiteX21" fmla="*/ 121920 w 4975860"/>
              <a:gd name="connsiteY21" fmla="*/ 1452870 h 1986270"/>
              <a:gd name="connsiteX22" fmla="*/ 0 w 4975860"/>
              <a:gd name="connsiteY22" fmla="*/ 1422390 h 1986270"/>
              <a:gd name="connsiteX23" fmla="*/ 7620 w 4975860"/>
              <a:gd name="connsiteY23" fmla="*/ 820410 h 1986270"/>
              <a:gd name="connsiteX0" fmla="*/ 7620 w 4990822"/>
              <a:gd name="connsiteY0" fmla="*/ 820410 h 1986270"/>
              <a:gd name="connsiteX1" fmla="*/ 289560 w 4990822"/>
              <a:gd name="connsiteY1" fmla="*/ 812790 h 1986270"/>
              <a:gd name="connsiteX2" fmla="*/ 449580 w 4990822"/>
              <a:gd name="connsiteY2" fmla="*/ 477510 h 1986270"/>
              <a:gd name="connsiteX3" fmla="*/ 784860 w 4990822"/>
              <a:gd name="connsiteY3" fmla="*/ 309870 h 1986270"/>
              <a:gd name="connsiteX4" fmla="*/ 1036320 w 4990822"/>
              <a:gd name="connsiteY4" fmla="*/ 309870 h 1986270"/>
              <a:gd name="connsiteX5" fmla="*/ 1844040 w 4990822"/>
              <a:gd name="connsiteY5" fmla="*/ 424170 h 1986270"/>
              <a:gd name="connsiteX6" fmla="*/ 2240280 w 4990822"/>
              <a:gd name="connsiteY6" fmla="*/ 721350 h 1986270"/>
              <a:gd name="connsiteX7" fmla="*/ 2535555 w 4990822"/>
              <a:gd name="connsiteY7" fmla="*/ 716906 h 1986270"/>
              <a:gd name="connsiteX8" fmla="*/ 2621280 w 4990822"/>
              <a:gd name="connsiteY8" fmla="*/ 988050 h 1986270"/>
              <a:gd name="connsiteX9" fmla="*/ 2788920 w 4990822"/>
              <a:gd name="connsiteY9" fmla="*/ 1079490 h 1986270"/>
              <a:gd name="connsiteX10" fmla="*/ 3238500 w 4990822"/>
              <a:gd name="connsiteY10" fmla="*/ 1094730 h 1986270"/>
              <a:gd name="connsiteX11" fmla="*/ 3467100 w 4990822"/>
              <a:gd name="connsiteY11" fmla="*/ 888990 h 1986270"/>
              <a:gd name="connsiteX12" fmla="*/ 3825240 w 4990822"/>
              <a:gd name="connsiteY12" fmla="*/ 1026150 h 1986270"/>
              <a:gd name="connsiteX13" fmla="*/ 3985260 w 4990822"/>
              <a:gd name="connsiteY13" fmla="*/ 1269990 h 1986270"/>
              <a:gd name="connsiteX14" fmla="*/ 4175760 w 4990822"/>
              <a:gd name="connsiteY14" fmla="*/ 1475730 h 1986270"/>
              <a:gd name="connsiteX15" fmla="*/ 4381500 w 4990822"/>
              <a:gd name="connsiteY15" fmla="*/ 1536690 h 1986270"/>
              <a:gd name="connsiteX16" fmla="*/ 4655820 w 4990822"/>
              <a:gd name="connsiteY16" fmla="*/ 1445250 h 1986270"/>
              <a:gd name="connsiteX17" fmla="*/ 4975860 w 4990822"/>
              <a:gd name="connsiteY17" fmla="*/ 1719570 h 1986270"/>
              <a:gd name="connsiteX18" fmla="*/ 4396740 w 4990822"/>
              <a:gd name="connsiteY18" fmla="*/ 1986270 h 1986270"/>
              <a:gd name="connsiteX19" fmla="*/ 3619500 w 4990822"/>
              <a:gd name="connsiteY19" fmla="*/ 1940550 h 1986270"/>
              <a:gd name="connsiteX20" fmla="*/ 1935480 w 4990822"/>
              <a:gd name="connsiteY20" fmla="*/ 1795770 h 1986270"/>
              <a:gd name="connsiteX21" fmla="*/ 121920 w 4990822"/>
              <a:gd name="connsiteY21" fmla="*/ 1452870 h 1986270"/>
              <a:gd name="connsiteX22" fmla="*/ 0 w 4990822"/>
              <a:gd name="connsiteY22" fmla="*/ 1422390 h 1986270"/>
              <a:gd name="connsiteX23" fmla="*/ 7620 w 4990822"/>
              <a:gd name="connsiteY23" fmla="*/ 820410 h 1986270"/>
              <a:gd name="connsiteX0" fmla="*/ 7620 w 5141681"/>
              <a:gd name="connsiteY0" fmla="*/ 820410 h 1986270"/>
              <a:gd name="connsiteX1" fmla="*/ 289560 w 5141681"/>
              <a:gd name="connsiteY1" fmla="*/ 812790 h 1986270"/>
              <a:gd name="connsiteX2" fmla="*/ 449580 w 5141681"/>
              <a:gd name="connsiteY2" fmla="*/ 477510 h 1986270"/>
              <a:gd name="connsiteX3" fmla="*/ 784860 w 5141681"/>
              <a:gd name="connsiteY3" fmla="*/ 309870 h 1986270"/>
              <a:gd name="connsiteX4" fmla="*/ 1036320 w 5141681"/>
              <a:gd name="connsiteY4" fmla="*/ 309870 h 1986270"/>
              <a:gd name="connsiteX5" fmla="*/ 1844040 w 5141681"/>
              <a:gd name="connsiteY5" fmla="*/ 424170 h 1986270"/>
              <a:gd name="connsiteX6" fmla="*/ 2240280 w 5141681"/>
              <a:gd name="connsiteY6" fmla="*/ 721350 h 1986270"/>
              <a:gd name="connsiteX7" fmla="*/ 2535555 w 5141681"/>
              <a:gd name="connsiteY7" fmla="*/ 716906 h 1986270"/>
              <a:gd name="connsiteX8" fmla="*/ 2621280 w 5141681"/>
              <a:gd name="connsiteY8" fmla="*/ 988050 h 1986270"/>
              <a:gd name="connsiteX9" fmla="*/ 2788920 w 5141681"/>
              <a:gd name="connsiteY9" fmla="*/ 1079490 h 1986270"/>
              <a:gd name="connsiteX10" fmla="*/ 3238500 w 5141681"/>
              <a:gd name="connsiteY10" fmla="*/ 1094730 h 1986270"/>
              <a:gd name="connsiteX11" fmla="*/ 3467100 w 5141681"/>
              <a:gd name="connsiteY11" fmla="*/ 888990 h 1986270"/>
              <a:gd name="connsiteX12" fmla="*/ 3825240 w 5141681"/>
              <a:gd name="connsiteY12" fmla="*/ 1026150 h 1986270"/>
              <a:gd name="connsiteX13" fmla="*/ 3985260 w 5141681"/>
              <a:gd name="connsiteY13" fmla="*/ 1269990 h 1986270"/>
              <a:gd name="connsiteX14" fmla="*/ 4175760 w 5141681"/>
              <a:gd name="connsiteY14" fmla="*/ 1475730 h 1986270"/>
              <a:gd name="connsiteX15" fmla="*/ 4381500 w 5141681"/>
              <a:gd name="connsiteY15" fmla="*/ 1536690 h 1986270"/>
              <a:gd name="connsiteX16" fmla="*/ 4655820 w 5141681"/>
              <a:gd name="connsiteY16" fmla="*/ 1445250 h 1986270"/>
              <a:gd name="connsiteX17" fmla="*/ 4975860 w 5141681"/>
              <a:gd name="connsiteY17" fmla="*/ 1719570 h 1986270"/>
              <a:gd name="connsiteX18" fmla="*/ 4396740 w 5141681"/>
              <a:gd name="connsiteY18" fmla="*/ 1986270 h 1986270"/>
              <a:gd name="connsiteX19" fmla="*/ 3619500 w 5141681"/>
              <a:gd name="connsiteY19" fmla="*/ 1940550 h 1986270"/>
              <a:gd name="connsiteX20" fmla="*/ 1935480 w 5141681"/>
              <a:gd name="connsiteY20" fmla="*/ 1795770 h 1986270"/>
              <a:gd name="connsiteX21" fmla="*/ 121920 w 5141681"/>
              <a:gd name="connsiteY21" fmla="*/ 1452870 h 1986270"/>
              <a:gd name="connsiteX22" fmla="*/ 0 w 5141681"/>
              <a:gd name="connsiteY22" fmla="*/ 1422390 h 1986270"/>
              <a:gd name="connsiteX23" fmla="*/ 7620 w 5141681"/>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19500 w 5143500"/>
              <a:gd name="connsiteY19" fmla="*/ 19405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1986270"/>
              <a:gd name="connsiteX1" fmla="*/ 289560 w 5143500"/>
              <a:gd name="connsiteY1" fmla="*/ 812790 h 1986270"/>
              <a:gd name="connsiteX2" fmla="*/ 449580 w 5143500"/>
              <a:gd name="connsiteY2" fmla="*/ 477510 h 1986270"/>
              <a:gd name="connsiteX3" fmla="*/ 784860 w 5143500"/>
              <a:gd name="connsiteY3" fmla="*/ 309870 h 1986270"/>
              <a:gd name="connsiteX4" fmla="*/ 1036320 w 5143500"/>
              <a:gd name="connsiteY4" fmla="*/ 309870 h 1986270"/>
              <a:gd name="connsiteX5" fmla="*/ 1844040 w 5143500"/>
              <a:gd name="connsiteY5" fmla="*/ 424170 h 1986270"/>
              <a:gd name="connsiteX6" fmla="*/ 2240280 w 5143500"/>
              <a:gd name="connsiteY6" fmla="*/ 721350 h 1986270"/>
              <a:gd name="connsiteX7" fmla="*/ 2535555 w 5143500"/>
              <a:gd name="connsiteY7" fmla="*/ 716906 h 1986270"/>
              <a:gd name="connsiteX8" fmla="*/ 2621280 w 5143500"/>
              <a:gd name="connsiteY8" fmla="*/ 988050 h 1986270"/>
              <a:gd name="connsiteX9" fmla="*/ 2788920 w 5143500"/>
              <a:gd name="connsiteY9" fmla="*/ 1079490 h 1986270"/>
              <a:gd name="connsiteX10" fmla="*/ 3238500 w 5143500"/>
              <a:gd name="connsiteY10" fmla="*/ 1094730 h 1986270"/>
              <a:gd name="connsiteX11" fmla="*/ 3467100 w 5143500"/>
              <a:gd name="connsiteY11" fmla="*/ 888990 h 1986270"/>
              <a:gd name="connsiteX12" fmla="*/ 3825240 w 5143500"/>
              <a:gd name="connsiteY12" fmla="*/ 1026150 h 1986270"/>
              <a:gd name="connsiteX13" fmla="*/ 3985260 w 5143500"/>
              <a:gd name="connsiteY13" fmla="*/ 1269990 h 1986270"/>
              <a:gd name="connsiteX14" fmla="*/ 4175760 w 5143500"/>
              <a:gd name="connsiteY14" fmla="*/ 1475730 h 1986270"/>
              <a:gd name="connsiteX15" fmla="*/ 4381500 w 5143500"/>
              <a:gd name="connsiteY15" fmla="*/ 1536690 h 1986270"/>
              <a:gd name="connsiteX16" fmla="*/ 4655820 w 5143500"/>
              <a:gd name="connsiteY16" fmla="*/ 1445250 h 1986270"/>
              <a:gd name="connsiteX17" fmla="*/ 4975860 w 5143500"/>
              <a:gd name="connsiteY17" fmla="*/ 1719570 h 1986270"/>
              <a:gd name="connsiteX18" fmla="*/ 4396740 w 5143500"/>
              <a:gd name="connsiteY18" fmla="*/ 1986270 h 1986270"/>
              <a:gd name="connsiteX19" fmla="*/ 3629025 w 5143500"/>
              <a:gd name="connsiteY19" fmla="*/ 1877050 h 1986270"/>
              <a:gd name="connsiteX20" fmla="*/ 1935480 w 5143500"/>
              <a:gd name="connsiteY20" fmla="*/ 1795770 h 1986270"/>
              <a:gd name="connsiteX21" fmla="*/ 121920 w 5143500"/>
              <a:gd name="connsiteY21" fmla="*/ 1452870 h 1986270"/>
              <a:gd name="connsiteX22" fmla="*/ 0 w 5143500"/>
              <a:gd name="connsiteY22" fmla="*/ 1422390 h 1986270"/>
              <a:gd name="connsiteX23" fmla="*/ 7620 w 5143500"/>
              <a:gd name="connsiteY23" fmla="*/ 820410 h 1986270"/>
              <a:gd name="connsiteX0" fmla="*/ 7620 w 5143500"/>
              <a:gd name="connsiteY0" fmla="*/ 820410 h 2130756"/>
              <a:gd name="connsiteX1" fmla="*/ 289560 w 5143500"/>
              <a:gd name="connsiteY1" fmla="*/ 812790 h 2130756"/>
              <a:gd name="connsiteX2" fmla="*/ 449580 w 5143500"/>
              <a:gd name="connsiteY2" fmla="*/ 477510 h 2130756"/>
              <a:gd name="connsiteX3" fmla="*/ 784860 w 5143500"/>
              <a:gd name="connsiteY3" fmla="*/ 309870 h 2130756"/>
              <a:gd name="connsiteX4" fmla="*/ 1036320 w 5143500"/>
              <a:gd name="connsiteY4" fmla="*/ 309870 h 2130756"/>
              <a:gd name="connsiteX5" fmla="*/ 1844040 w 5143500"/>
              <a:gd name="connsiteY5" fmla="*/ 424170 h 2130756"/>
              <a:gd name="connsiteX6" fmla="*/ 2240280 w 5143500"/>
              <a:gd name="connsiteY6" fmla="*/ 721350 h 2130756"/>
              <a:gd name="connsiteX7" fmla="*/ 2535555 w 5143500"/>
              <a:gd name="connsiteY7" fmla="*/ 716906 h 2130756"/>
              <a:gd name="connsiteX8" fmla="*/ 2621280 w 5143500"/>
              <a:gd name="connsiteY8" fmla="*/ 988050 h 2130756"/>
              <a:gd name="connsiteX9" fmla="*/ 2788920 w 5143500"/>
              <a:gd name="connsiteY9" fmla="*/ 1079490 h 2130756"/>
              <a:gd name="connsiteX10" fmla="*/ 3238500 w 5143500"/>
              <a:gd name="connsiteY10" fmla="*/ 1094730 h 2130756"/>
              <a:gd name="connsiteX11" fmla="*/ 3467100 w 5143500"/>
              <a:gd name="connsiteY11" fmla="*/ 888990 h 2130756"/>
              <a:gd name="connsiteX12" fmla="*/ 3825240 w 5143500"/>
              <a:gd name="connsiteY12" fmla="*/ 1026150 h 2130756"/>
              <a:gd name="connsiteX13" fmla="*/ 3985260 w 5143500"/>
              <a:gd name="connsiteY13" fmla="*/ 1269990 h 2130756"/>
              <a:gd name="connsiteX14" fmla="*/ 4175760 w 5143500"/>
              <a:gd name="connsiteY14" fmla="*/ 1475730 h 2130756"/>
              <a:gd name="connsiteX15" fmla="*/ 4381500 w 5143500"/>
              <a:gd name="connsiteY15" fmla="*/ 1536690 h 2130756"/>
              <a:gd name="connsiteX16" fmla="*/ 4655820 w 5143500"/>
              <a:gd name="connsiteY16" fmla="*/ 1445250 h 2130756"/>
              <a:gd name="connsiteX17" fmla="*/ 4975860 w 5143500"/>
              <a:gd name="connsiteY17" fmla="*/ 1719570 h 2130756"/>
              <a:gd name="connsiteX18" fmla="*/ 4396740 w 5143500"/>
              <a:gd name="connsiteY18" fmla="*/ 1986270 h 2130756"/>
              <a:gd name="connsiteX19" fmla="*/ 3629025 w 5143500"/>
              <a:gd name="connsiteY19" fmla="*/ 1877050 h 2130756"/>
              <a:gd name="connsiteX20" fmla="*/ 1935480 w 5143500"/>
              <a:gd name="connsiteY20" fmla="*/ 1795770 h 2130756"/>
              <a:gd name="connsiteX21" fmla="*/ 121920 w 5143500"/>
              <a:gd name="connsiteY21" fmla="*/ 1452870 h 2130756"/>
              <a:gd name="connsiteX22" fmla="*/ 0 w 5143500"/>
              <a:gd name="connsiteY22" fmla="*/ 1422390 h 2130756"/>
              <a:gd name="connsiteX23" fmla="*/ 7620 w 5143500"/>
              <a:gd name="connsiteY23" fmla="*/ 820410 h 2130756"/>
              <a:gd name="connsiteX0" fmla="*/ 7620 w 5143500"/>
              <a:gd name="connsiteY0" fmla="*/ 820410 h 2169329"/>
              <a:gd name="connsiteX1" fmla="*/ 289560 w 5143500"/>
              <a:gd name="connsiteY1" fmla="*/ 812790 h 2169329"/>
              <a:gd name="connsiteX2" fmla="*/ 449580 w 5143500"/>
              <a:gd name="connsiteY2" fmla="*/ 477510 h 2169329"/>
              <a:gd name="connsiteX3" fmla="*/ 784860 w 5143500"/>
              <a:gd name="connsiteY3" fmla="*/ 309870 h 2169329"/>
              <a:gd name="connsiteX4" fmla="*/ 1036320 w 5143500"/>
              <a:gd name="connsiteY4" fmla="*/ 309870 h 2169329"/>
              <a:gd name="connsiteX5" fmla="*/ 1844040 w 5143500"/>
              <a:gd name="connsiteY5" fmla="*/ 424170 h 2169329"/>
              <a:gd name="connsiteX6" fmla="*/ 2240280 w 5143500"/>
              <a:gd name="connsiteY6" fmla="*/ 721350 h 2169329"/>
              <a:gd name="connsiteX7" fmla="*/ 2535555 w 5143500"/>
              <a:gd name="connsiteY7" fmla="*/ 716906 h 2169329"/>
              <a:gd name="connsiteX8" fmla="*/ 2621280 w 5143500"/>
              <a:gd name="connsiteY8" fmla="*/ 988050 h 2169329"/>
              <a:gd name="connsiteX9" fmla="*/ 2788920 w 5143500"/>
              <a:gd name="connsiteY9" fmla="*/ 1079490 h 2169329"/>
              <a:gd name="connsiteX10" fmla="*/ 3238500 w 5143500"/>
              <a:gd name="connsiteY10" fmla="*/ 1094730 h 2169329"/>
              <a:gd name="connsiteX11" fmla="*/ 3467100 w 5143500"/>
              <a:gd name="connsiteY11" fmla="*/ 888990 h 2169329"/>
              <a:gd name="connsiteX12" fmla="*/ 3825240 w 5143500"/>
              <a:gd name="connsiteY12" fmla="*/ 1026150 h 2169329"/>
              <a:gd name="connsiteX13" fmla="*/ 3985260 w 5143500"/>
              <a:gd name="connsiteY13" fmla="*/ 1269990 h 2169329"/>
              <a:gd name="connsiteX14" fmla="*/ 4175760 w 5143500"/>
              <a:gd name="connsiteY14" fmla="*/ 1475730 h 2169329"/>
              <a:gd name="connsiteX15" fmla="*/ 4381500 w 5143500"/>
              <a:gd name="connsiteY15" fmla="*/ 1536690 h 2169329"/>
              <a:gd name="connsiteX16" fmla="*/ 4655820 w 5143500"/>
              <a:gd name="connsiteY16" fmla="*/ 1445250 h 2169329"/>
              <a:gd name="connsiteX17" fmla="*/ 4975860 w 5143500"/>
              <a:gd name="connsiteY17" fmla="*/ 1719570 h 2169329"/>
              <a:gd name="connsiteX18" fmla="*/ 4396740 w 5143500"/>
              <a:gd name="connsiteY18" fmla="*/ 1986270 h 2169329"/>
              <a:gd name="connsiteX19" fmla="*/ 3629025 w 5143500"/>
              <a:gd name="connsiteY19" fmla="*/ 1877050 h 2169329"/>
              <a:gd name="connsiteX20" fmla="*/ 1935480 w 5143500"/>
              <a:gd name="connsiteY20" fmla="*/ 1795770 h 2169329"/>
              <a:gd name="connsiteX21" fmla="*/ 121920 w 5143500"/>
              <a:gd name="connsiteY21" fmla="*/ 1452870 h 2169329"/>
              <a:gd name="connsiteX22" fmla="*/ 0 w 5143500"/>
              <a:gd name="connsiteY22" fmla="*/ 1422390 h 2169329"/>
              <a:gd name="connsiteX23" fmla="*/ 7620 w 5143500"/>
              <a:gd name="connsiteY23" fmla="*/ 820410 h 2169329"/>
              <a:gd name="connsiteX0" fmla="*/ 7620 w 5143500"/>
              <a:gd name="connsiteY0" fmla="*/ 820410 h 2153878"/>
              <a:gd name="connsiteX1" fmla="*/ 289560 w 5143500"/>
              <a:gd name="connsiteY1" fmla="*/ 812790 h 2153878"/>
              <a:gd name="connsiteX2" fmla="*/ 449580 w 5143500"/>
              <a:gd name="connsiteY2" fmla="*/ 477510 h 2153878"/>
              <a:gd name="connsiteX3" fmla="*/ 784860 w 5143500"/>
              <a:gd name="connsiteY3" fmla="*/ 309870 h 2153878"/>
              <a:gd name="connsiteX4" fmla="*/ 1036320 w 5143500"/>
              <a:gd name="connsiteY4" fmla="*/ 309870 h 2153878"/>
              <a:gd name="connsiteX5" fmla="*/ 1844040 w 5143500"/>
              <a:gd name="connsiteY5" fmla="*/ 424170 h 2153878"/>
              <a:gd name="connsiteX6" fmla="*/ 2240280 w 5143500"/>
              <a:gd name="connsiteY6" fmla="*/ 721350 h 2153878"/>
              <a:gd name="connsiteX7" fmla="*/ 2535555 w 5143500"/>
              <a:gd name="connsiteY7" fmla="*/ 716906 h 2153878"/>
              <a:gd name="connsiteX8" fmla="*/ 2621280 w 5143500"/>
              <a:gd name="connsiteY8" fmla="*/ 988050 h 2153878"/>
              <a:gd name="connsiteX9" fmla="*/ 2788920 w 5143500"/>
              <a:gd name="connsiteY9" fmla="*/ 1079490 h 2153878"/>
              <a:gd name="connsiteX10" fmla="*/ 3238500 w 5143500"/>
              <a:gd name="connsiteY10" fmla="*/ 1094730 h 2153878"/>
              <a:gd name="connsiteX11" fmla="*/ 3467100 w 5143500"/>
              <a:gd name="connsiteY11" fmla="*/ 888990 h 2153878"/>
              <a:gd name="connsiteX12" fmla="*/ 3825240 w 5143500"/>
              <a:gd name="connsiteY12" fmla="*/ 1026150 h 2153878"/>
              <a:gd name="connsiteX13" fmla="*/ 3985260 w 5143500"/>
              <a:gd name="connsiteY13" fmla="*/ 1269990 h 2153878"/>
              <a:gd name="connsiteX14" fmla="*/ 4175760 w 5143500"/>
              <a:gd name="connsiteY14" fmla="*/ 1475730 h 2153878"/>
              <a:gd name="connsiteX15" fmla="*/ 4381500 w 5143500"/>
              <a:gd name="connsiteY15" fmla="*/ 1536690 h 2153878"/>
              <a:gd name="connsiteX16" fmla="*/ 4655820 w 5143500"/>
              <a:gd name="connsiteY16" fmla="*/ 1445250 h 2153878"/>
              <a:gd name="connsiteX17" fmla="*/ 4975860 w 5143500"/>
              <a:gd name="connsiteY17" fmla="*/ 1719570 h 2153878"/>
              <a:gd name="connsiteX18" fmla="*/ 4396740 w 5143500"/>
              <a:gd name="connsiteY18" fmla="*/ 1986270 h 2153878"/>
              <a:gd name="connsiteX19" fmla="*/ 3629025 w 5143500"/>
              <a:gd name="connsiteY19" fmla="*/ 1877050 h 2153878"/>
              <a:gd name="connsiteX20" fmla="*/ 1935480 w 5143500"/>
              <a:gd name="connsiteY20" fmla="*/ 1795770 h 2153878"/>
              <a:gd name="connsiteX21" fmla="*/ 121920 w 5143500"/>
              <a:gd name="connsiteY21" fmla="*/ 1452870 h 2153878"/>
              <a:gd name="connsiteX22" fmla="*/ 0 w 5143500"/>
              <a:gd name="connsiteY22" fmla="*/ 1422390 h 2153878"/>
              <a:gd name="connsiteX23" fmla="*/ 7620 w 5143500"/>
              <a:gd name="connsiteY23" fmla="*/ 820410 h 2153878"/>
              <a:gd name="connsiteX0" fmla="*/ 7620 w 5143500"/>
              <a:gd name="connsiteY0" fmla="*/ 820410 h 2153878"/>
              <a:gd name="connsiteX1" fmla="*/ 289560 w 5143500"/>
              <a:gd name="connsiteY1" fmla="*/ 812790 h 2153878"/>
              <a:gd name="connsiteX2" fmla="*/ 449580 w 5143500"/>
              <a:gd name="connsiteY2" fmla="*/ 477510 h 2153878"/>
              <a:gd name="connsiteX3" fmla="*/ 784860 w 5143500"/>
              <a:gd name="connsiteY3" fmla="*/ 309870 h 2153878"/>
              <a:gd name="connsiteX4" fmla="*/ 1036320 w 5143500"/>
              <a:gd name="connsiteY4" fmla="*/ 309870 h 2153878"/>
              <a:gd name="connsiteX5" fmla="*/ 1844040 w 5143500"/>
              <a:gd name="connsiteY5" fmla="*/ 424170 h 2153878"/>
              <a:gd name="connsiteX6" fmla="*/ 2240280 w 5143500"/>
              <a:gd name="connsiteY6" fmla="*/ 721350 h 2153878"/>
              <a:gd name="connsiteX7" fmla="*/ 2535555 w 5143500"/>
              <a:gd name="connsiteY7" fmla="*/ 716906 h 2153878"/>
              <a:gd name="connsiteX8" fmla="*/ 2621280 w 5143500"/>
              <a:gd name="connsiteY8" fmla="*/ 988050 h 2153878"/>
              <a:gd name="connsiteX9" fmla="*/ 2788920 w 5143500"/>
              <a:gd name="connsiteY9" fmla="*/ 1079490 h 2153878"/>
              <a:gd name="connsiteX10" fmla="*/ 3238500 w 5143500"/>
              <a:gd name="connsiteY10" fmla="*/ 1094730 h 2153878"/>
              <a:gd name="connsiteX11" fmla="*/ 3467100 w 5143500"/>
              <a:gd name="connsiteY11" fmla="*/ 888990 h 2153878"/>
              <a:gd name="connsiteX12" fmla="*/ 3825240 w 5143500"/>
              <a:gd name="connsiteY12" fmla="*/ 1026150 h 2153878"/>
              <a:gd name="connsiteX13" fmla="*/ 3985260 w 5143500"/>
              <a:gd name="connsiteY13" fmla="*/ 1269990 h 2153878"/>
              <a:gd name="connsiteX14" fmla="*/ 4175760 w 5143500"/>
              <a:gd name="connsiteY14" fmla="*/ 1475730 h 2153878"/>
              <a:gd name="connsiteX15" fmla="*/ 4381500 w 5143500"/>
              <a:gd name="connsiteY15" fmla="*/ 1536690 h 2153878"/>
              <a:gd name="connsiteX16" fmla="*/ 4655820 w 5143500"/>
              <a:gd name="connsiteY16" fmla="*/ 1445250 h 2153878"/>
              <a:gd name="connsiteX17" fmla="*/ 4975860 w 5143500"/>
              <a:gd name="connsiteY17" fmla="*/ 1719570 h 2153878"/>
              <a:gd name="connsiteX18" fmla="*/ 4396740 w 5143500"/>
              <a:gd name="connsiteY18" fmla="*/ 1986270 h 2153878"/>
              <a:gd name="connsiteX19" fmla="*/ 3629025 w 5143500"/>
              <a:gd name="connsiteY19" fmla="*/ 1877050 h 2153878"/>
              <a:gd name="connsiteX20" fmla="*/ 1935480 w 5143500"/>
              <a:gd name="connsiteY20" fmla="*/ 1795770 h 2153878"/>
              <a:gd name="connsiteX21" fmla="*/ 121920 w 5143500"/>
              <a:gd name="connsiteY21" fmla="*/ 1452870 h 2153878"/>
              <a:gd name="connsiteX22" fmla="*/ 0 w 5143500"/>
              <a:gd name="connsiteY22" fmla="*/ 1422390 h 2153878"/>
              <a:gd name="connsiteX23" fmla="*/ 7620 w 5143500"/>
              <a:gd name="connsiteY23" fmla="*/ 820410 h 2153878"/>
              <a:gd name="connsiteX0" fmla="*/ 214465 w 5350345"/>
              <a:gd name="connsiteY0" fmla="*/ 820410 h 2153878"/>
              <a:gd name="connsiteX1" fmla="*/ 496405 w 5350345"/>
              <a:gd name="connsiteY1" fmla="*/ 812790 h 2153878"/>
              <a:gd name="connsiteX2" fmla="*/ 656425 w 5350345"/>
              <a:gd name="connsiteY2" fmla="*/ 477510 h 2153878"/>
              <a:gd name="connsiteX3" fmla="*/ 991705 w 5350345"/>
              <a:gd name="connsiteY3" fmla="*/ 309870 h 2153878"/>
              <a:gd name="connsiteX4" fmla="*/ 1243165 w 5350345"/>
              <a:gd name="connsiteY4" fmla="*/ 309870 h 2153878"/>
              <a:gd name="connsiteX5" fmla="*/ 2050885 w 5350345"/>
              <a:gd name="connsiteY5" fmla="*/ 424170 h 2153878"/>
              <a:gd name="connsiteX6" fmla="*/ 2447125 w 5350345"/>
              <a:gd name="connsiteY6" fmla="*/ 721350 h 2153878"/>
              <a:gd name="connsiteX7" fmla="*/ 2742400 w 5350345"/>
              <a:gd name="connsiteY7" fmla="*/ 716906 h 2153878"/>
              <a:gd name="connsiteX8" fmla="*/ 2828125 w 5350345"/>
              <a:gd name="connsiteY8" fmla="*/ 988050 h 2153878"/>
              <a:gd name="connsiteX9" fmla="*/ 2995765 w 5350345"/>
              <a:gd name="connsiteY9" fmla="*/ 1079490 h 2153878"/>
              <a:gd name="connsiteX10" fmla="*/ 3445345 w 5350345"/>
              <a:gd name="connsiteY10" fmla="*/ 1094730 h 2153878"/>
              <a:gd name="connsiteX11" fmla="*/ 3673945 w 5350345"/>
              <a:gd name="connsiteY11" fmla="*/ 888990 h 2153878"/>
              <a:gd name="connsiteX12" fmla="*/ 4032085 w 5350345"/>
              <a:gd name="connsiteY12" fmla="*/ 1026150 h 2153878"/>
              <a:gd name="connsiteX13" fmla="*/ 4192105 w 5350345"/>
              <a:gd name="connsiteY13" fmla="*/ 1269990 h 2153878"/>
              <a:gd name="connsiteX14" fmla="*/ 4382605 w 5350345"/>
              <a:gd name="connsiteY14" fmla="*/ 1475730 h 2153878"/>
              <a:gd name="connsiteX15" fmla="*/ 4588345 w 5350345"/>
              <a:gd name="connsiteY15" fmla="*/ 1536690 h 2153878"/>
              <a:gd name="connsiteX16" fmla="*/ 4862665 w 5350345"/>
              <a:gd name="connsiteY16" fmla="*/ 1445250 h 2153878"/>
              <a:gd name="connsiteX17" fmla="*/ 5182705 w 5350345"/>
              <a:gd name="connsiteY17" fmla="*/ 1719570 h 2153878"/>
              <a:gd name="connsiteX18" fmla="*/ 4603585 w 5350345"/>
              <a:gd name="connsiteY18" fmla="*/ 1986270 h 2153878"/>
              <a:gd name="connsiteX19" fmla="*/ 3835870 w 5350345"/>
              <a:gd name="connsiteY19" fmla="*/ 1877050 h 2153878"/>
              <a:gd name="connsiteX20" fmla="*/ 2142325 w 5350345"/>
              <a:gd name="connsiteY20" fmla="*/ 1795770 h 2153878"/>
              <a:gd name="connsiteX21" fmla="*/ 328765 w 5350345"/>
              <a:gd name="connsiteY21" fmla="*/ 1452870 h 2153878"/>
              <a:gd name="connsiteX22" fmla="*/ 206845 w 5350345"/>
              <a:gd name="connsiteY22" fmla="*/ 1422390 h 2153878"/>
              <a:gd name="connsiteX23" fmla="*/ 214465 w 5350345"/>
              <a:gd name="connsiteY23" fmla="*/ 820410 h 21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50345" h="2153878">
                <a:moveTo>
                  <a:pt x="214465" y="820410"/>
                </a:moveTo>
                <a:cubicBezTo>
                  <a:pt x="330670" y="706745"/>
                  <a:pt x="431000" y="770880"/>
                  <a:pt x="496405" y="812790"/>
                </a:cubicBezTo>
                <a:cubicBezTo>
                  <a:pt x="464020" y="612130"/>
                  <a:pt x="549110" y="525770"/>
                  <a:pt x="656425" y="477510"/>
                </a:cubicBezTo>
                <a:cubicBezTo>
                  <a:pt x="704685" y="161280"/>
                  <a:pt x="848195" y="286375"/>
                  <a:pt x="991705" y="309870"/>
                </a:cubicBezTo>
                <a:cubicBezTo>
                  <a:pt x="1072350" y="224145"/>
                  <a:pt x="1172045" y="271770"/>
                  <a:pt x="1243165" y="309870"/>
                </a:cubicBezTo>
                <a:cubicBezTo>
                  <a:pt x="1629880" y="-220355"/>
                  <a:pt x="1984845" y="5070"/>
                  <a:pt x="2050885" y="424170"/>
                </a:cubicBezTo>
                <a:cubicBezTo>
                  <a:pt x="2363940" y="329555"/>
                  <a:pt x="2492845" y="561965"/>
                  <a:pt x="2447125" y="721350"/>
                </a:cubicBezTo>
                <a:cubicBezTo>
                  <a:pt x="2538142" y="695527"/>
                  <a:pt x="2695833" y="685579"/>
                  <a:pt x="2742400" y="716906"/>
                </a:cubicBezTo>
                <a:cubicBezTo>
                  <a:pt x="2847175" y="788237"/>
                  <a:pt x="2799550" y="897669"/>
                  <a:pt x="2828125" y="988050"/>
                </a:cubicBezTo>
                <a:cubicBezTo>
                  <a:pt x="2871305" y="1075680"/>
                  <a:pt x="2927185" y="1074410"/>
                  <a:pt x="2995765" y="1079490"/>
                </a:cubicBezTo>
                <a:cubicBezTo>
                  <a:pt x="3183725" y="1033770"/>
                  <a:pt x="3295485" y="1134100"/>
                  <a:pt x="3445345" y="1094730"/>
                </a:cubicBezTo>
                <a:cubicBezTo>
                  <a:pt x="3454870" y="683250"/>
                  <a:pt x="3635845" y="817870"/>
                  <a:pt x="3673945" y="888990"/>
                </a:cubicBezTo>
                <a:cubicBezTo>
                  <a:pt x="3961600" y="534660"/>
                  <a:pt x="3976205" y="939155"/>
                  <a:pt x="4032085" y="1026150"/>
                </a:cubicBezTo>
                <a:cubicBezTo>
                  <a:pt x="4241000" y="1050280"/>
                  <a:pt x="4138765" y="1188710"/>
                  <a:pt x="4192105" y="1269990"/>
                </a:cubicBezTo>
                <a:cubicBezTo>
                  <a:pt x="4382605" y="1287770"/>
                  <a:pt x="4319105" y="1407150"/>
                  <a:pt x="4382605" y="1475730"/>
                </a:cubicBezTo>
                <a:cubicBezTo>
                  <a:pt x="4501985" y="1432550"/>
                  <a:pt x="4519765" y="1516370"/>
                  <a:pt x="4588345" y="1536690"/>
                </a:cubicBezTo>
                <a:cubicBezTo>
                  <a:pt x="4663910" y="1204585"/>
                  <a:pt x="4876000" y="1402705"/>
                  <a:pt x="4862665" y="1445250"/>
                </a:cubicBezTo>
                <a:cubicBezTo>
                  <a:pt x="5077295" y="1196965"/>
                  <a:pt x="5250650" y="1532880"/>
                  <a:pt x="5182705" y="1719570"/>
                </a:cubicBezTo>
                <a:cubicBezTo>
                  <a:pt x="5719915" y="1913245"/>
                  <a:pt x="4812500" y="1983095"/>
                  <a:pt x="4603585" y="1986270"/>
                </a:cubicBezTo>
                <a:cubicBezTo>
                  <a:pt x="4282076" y="2351531"/>
                  <a:pt x="4020267" y="2028160"/>
                  <a:pt x="3835870" y="1877050"/>
                </a:cubicBezTo>
                <a:cubicBezTo>
                  <a:pt x="3453825" y="1563972"/>
                  <a:pt x="2666853" y="2022448"/>
                  <a:pt x="2142325" y="1795770"/>
                </a:cubicBezTo>
                <a:lnTo>
                  <a:pt x="328765" y="1452870"/>
                </a:lnTo>
                <a:lnTo>
                  <a:pt x="206845" y="1422390"/>
                </a:lnTo>
                <a:cubicBezTo>
                  <a:pt x="-261707" y="1346259"/>
                  <a:pt x="211925" y="1021070"/>
                  <a:pt x="214465" y="820410"/>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8" name="Полилиния 127"/>
          <p:cNvSpPr/>
          <p:nvPr/>
        </p:nvSpPr>
        <p:spPr>
          <a:xfrm>
            <a:off x="-14779" y="476672"/>
            <a:ext cx="3828711" cy="1291065"/>
          </a:xfrm>
          <a:custGeom>
            <a:avLst/>
            <a:gdLst>
              <a:gd name="connsiteX0" fmla="*/ 0 w 2638425"/>
              <a:gd name="connsiteY0" fmla="*/ 523875 h 1104900"/>
              <a:gd name="connsiteX1" fmla="*/ 752475 w 2638425"/>
              <a:gd name="connsiteY1" fmla="*/ 209550 h 1104900"/>
              <a:gd name="connsiteX2" fmla="*/ 1209675 w 2638425"/>
              <a:gd name="connsiteY2" fmla="*/ 0 h 1104900"/>
              <a:gd name="connsiteX3" fmla="*/ 1838325 w 2638425"/>
              <a:gd name="connsiteY3" fmla="*/ 161925 h 1104900"/>
              <a:gd name="connsiteX4" fmla="*/ 2352675 w 2638425"/>
              <a:gd name="connsiteY4" fmla="*/ 552450 h 1104900"/>
              <a:gd name="connsiteX5" fmla="*/ 2638425 w 2638425"/>
              <a:gd name="connsiteY5" fmla="*/ 876300 h 1104900"/>
              <a:gd name="connsiteX6" fmla="*/ 1876425 w 2638425"/>
              <a:gd name="connsiteY6" fmla="*/ 1104900 h 1104900"/>
              <a:gd name="connsiteX7" fmla="*/ 2000250 w 2638425"/>
              <a:gd name="connsiteY7" fmla="*/ 866775 h 1104900"/>
              <a:gd name="connsiteX8" fmla="*/ 0 w 2638425"/>
              <a:gd name="connsiteY8" fmla="*/ 523875 h 1104900"/>
              <a:gd name="connsiteX0" fmla="*/ 0 w 3781425"/>
              <a:gd name="connsiteY0" fmla="*/ 523875 h 1104900"/>
              <a:gd name="connsiteX1" fmla="*/ 752475 w 3781425"/>
              <a:gd name="connsiteY1" fmla="*/ 209550 h 1104900"/>
              <a:gd name="connsiteX2" fmla="*/ 1209675 w 3781425"/>
              <a:gd name="connsiteY2" fmla="*/ 0 h 1104900"/>
              <a:gd name="connsiteX3" fmla="*/ 1838325 w 3781425"/>
              <a:gd name="connsiteY3" fmla="*/ 161925 h 1104900"/>
              <a:gd name="connsiteX4" fmla="*/ 2352675 w 3781425"/>
              <a:gd name="connsiteY4" fmla="*/ 552450 h 1104900"/>
              <a:gd name="connsiteX5" fmla="*/ 3781425 w 3781425"/>
              <a:gd name="connsiteY5" fmla="*/ 933450 h 1104900"/>
              <a:gd name="connsiteX6" fmla="*/ 2638425 w 3781425"/>
              <a:gd name="connsiteY6" fmla="*/ 876300 h 1104900"/>
              <a:gd name="connsiteX7" fmla="*/ 1876425 w 3781425"/>
              <a:gd name="connsiteY7" fmla="*/ 1104900 h 1104900"/>
              <a:gd name="connsiteX8" fmla="*/ 2000250 w 3781425"/>
              <a:gd name="connsiteY8" fmla="*/ 866775 h 1104900"/>
              <a:gd name="connsiteX9" fmla="*/ 0 w 3781425"/>
              <a:gd name="connsiteY9" fmla="*/ 523875 h 1104900"/>
              <a:gd name="connsiteX0" fmla="*/ 0 w 3848823"/>
              <a:gd name="connsiteY0" fmla="*/ 523875 h 1104900"/>
              <a:gd name="connsiteX1" fmla="*/ 752475 w 3848823"/>
              <a:gd name="connsiteY1" fmla="*/ 209550 h 1104900"/>
              <a:gd name="connsiteX2" fmla="*/ 1209675 w 3848823"/>
              <a:gd name="connsiteY2" fmla="*/ 0 h 1104900"/>
              <a:gd name="connsiteX3" fmla="*/ 1838325 w 3848823"/>
              <a:gd name="connsiteY3" fmla="*/ 161925 h 1104900"/>
              <a:gd name="connsiteX4" fmla="*/ 2352675 w 3848823"/>
              <a:gd name="connsiteY4" fmla="*/ 552450 h 1104900"/>
              <a:gd name="connsiteX5" fmla="*/ 3586163 w 3848823"/>
              <a:gd name="connsiteY5" fmla="*/ 728663 h 1104900"/>
              <a:gd name="connsiteX6" fmla="*/ 3781425 w 3848823"/>
              <a:gd name="connsiteY6" fmla="*/ 933450 h 1104900"/>
              <a:gd name="connsiteX7" fmla="*/ 2638425 w 3848823"/>
              <a:gd name="connsiteY7" fmla="*/ 876300 h 1104900"/>
              <a:gd name="connsiteX8" fmla="*/ 1876425 w 3848823"/>
              <a:gd name="connsiteY8" fmla="*/ 1104900 h 1104900"/>
              <a:gd name="connsiteX9" fmla="*/ 2000250 w 3848823"/>
              <a:gd name="connsiteY9" fmla="*/ 866775 h 1104900"/>
              <a:gd name="connsiteX10" fmla="*/ 0 w 3848823"/>
              <a:gd name="connsiteY10"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3295650 w 3825438"/>
              <a:gd name="connsiteY5" fmla="*/ 595313 h 1104900"/>
              <a:gd name="connsiteX6" fmla="*/ 3586163 w 3825438"/>
              <a:gd name="connsiteY6" fmla="*/ 728663 h 1104900"/>
              <a:gd name="connsiteX7" fmla="*/ 3781425 w 3825438"/>
              <a:gd name="connsiteY7" fmla="*/ 933450 h 1104900"/>
              <a:gd name="connsiteX8" fmla="*/ 2638425 w 3825438"/>
              <a:gd name="connsiteY8" fmla="*/ 876300 h 1104900"/>
              <a:gd name="connsiteX9" fmla="*/ 1876425 w 3825438"/>
              <a:gd name="connsiteY9" fmla="*/ 1104900 h 1104900"/>
              <a:gd name="connsiteX10" fmla="*/ 2000250 w 3825438"/>
              <a:gd name="connsiteY10" fmla="*/ 866775 h 1104900"/>
              <a:gd name="connsiteX11" fmla="*/ 0 w 3825438"/>
              <a:gd name="connsiteY11"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09863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694229 h 1275254"/>
              <a:gd name="connsiteX1" fmla="*/ 676275 w 3825438"/>
              <a:gd name="connsiteY1" fmla="*/ 370379 h 1275254"/>
              <a:gd name="connsiteX2" fmla="*/ 1209675 w 3825438"/>
              <a:gd name="connsiteY2" fmla="*/ 170354 h 1275254"/>
              <a:gd name="connsiteX3" fmla="*/ 1838325 w 3825438"/>
              <a:gd name="connsiteY3" fmla="*/ 332279 h 1275254"/>
              <a:gd name="connsiteX4" fmla="*/ 2352675 w 3825438"/>
              <a:gd name="connsiteY4" fmla="*/ 722804 h 1275254"/>
              <a:gd name="connsiteX5" fmla="*/ 2795588 w 3825438"/>
              <a:gd name="connsiteY5" fmla="*/ 960929 h 1275254"/>
              <a:gd name="connsiteX6" fmla="*/ 3295650 w 3825438"/>
              <a:gd name="connsiteY6" fmla="*/ 765667 h 1275254"/>
              <a:gd name="connsiteX7" fmla="*/ 3586163 w 3825438"/>
              <a:gd name="connsiteY7" fmla="*/ 899017 h 1275254"/>
              <a:gd name="connsiteX8" fmla="*/ 3781425 w 3825438"/>
              <a:gd name="connsiteY8" fmla="*/ 1103804 h 1275254"/>
              <a:gd name="connsiteX9" fmla="*/ 2638425 w 3825438"/>
              <a:gd name="connsiteY9" fmla="*/ 1046654 h 1275254"/>
              <a:gd name="connsiteX10" fmla="*/ 1876425 w 3825438"/>
              <a:gd name="connsiteY10" fmla="*/ 1275254 h 1275254"/>
              <a:gd name="connsiteX11" fmla="*/ 2000250 w 3825438"/>
              <a:gd name="connsiteY11" fmla="*/ 1037129 h 1275254"/>
              <a:gd name="connsiteX12" fmla="*/ 0 w 3825438"/>
              <a:gd name="connsiteY12" fmla="*/ 694229 h 1275254"/>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8711" h="1291065">
                <a:moveTo>
                  <a:pt x="0" y="710040"/>
                </a:moveTo>
                <a:cubicBezTo>
                  <a:pt x="427037" y="371902"/>
                  <a:pt x="425450" y="490965"/>
                  <a:pt x="676275" y="386190"/>
                </a:cubicBezTo>
                <a:cubicBezTo>
                  <a:pt x="787400" y="143302"/>
                  <a:pt x="1031875" y="252840"/>
                  <a:pt x="1209675" y="186165"/>
                </a:cubicBezTo>
                <a:cubicBezTo>
                  <a:pt x="1433513" y="-255160"/>
                  <a:pt x="1938338" y="208390"/>
                  <a:pt x="1838325" y="348090"/>
                </a:cubicBezTo>
                <a:cubicBezTo>
                  <a:pt x="2281237" y="268715"/>
                  <a:pt x="2300288" y="565577"/>
                  <a:pt x="2352675" y="738615"/>
                </a:cubicBezTo>
                <a:cubicBezTo>
                  <a:pt x="2618581" y="699722"/>
                  <a:pt x="2752726" y="888634"/>
                  <a:pt x="2795588" y="976740"/>
                </a:cubicBezTo>
                <a:cubicBezTo>
                  <a:pt x="2952750" y="983884"/>
                  <a:pt x="3132138" y="686228"/>
                  <a:pt x="3295650" y="781478"/>
                </a:cubicBezTo>
                <a:cubicBezTo>
                  <a:pt x="3563937" y="433816"/>
                  <a:pt x="3502026" y="871966"/>
                  <a:pt x="3586163" y="914828"/>
                </a:cubicBezTo>
                <a:cubicBezTo>
                  <a:pt x="3698875" y="900540"/>
                  <a:pt x="3927475" y="1114059"/>
                  <a:pt x="3781425" y="1119615"/>
                </a:cubicBezTo>
                <a:lnTo>
                  <a:pt x="2638425" y="1062465"/>
                </a:lnTo>
                <a:cubicBezTo>
                  <a:pt x="3113087" y="1357740"/>
                  <a:pt x="2149475" y="1267252"/>
                  <a:pt x="1876425" y="1291065"/>
                </a:cubicBezTo>
                <a:cubicBezTo>
                  <a:pt x="1003300" y="1249790"/>
                  <a:pt x="1311275" y="1075165"/>
                  <a:pt x="2000250" y="1052940"/>
                </a:cubicBezTo>
                <a:cubicBezTo>
                  <a:pt x="971550" y="1067228"/>
                  <a:pt x="0" y="910065"/>
                  <a:pt x="0" y="710040"/>
                </a:cubicBezTo>
                <a:close/>
              </a:path>
            </a:pathLst>
          </a:custGeom>
          <a:gradFill>
            <a:gsLst>
              <a:gs pos="0">
                <a:srgbClr val="FFDD71">
                  <a:lumMod val="11000"/>
                  <a:lumOff val="89000"/>
                </a:srgbClr>
              </a:gs>
              <a:gs pos="87000">
                <a:srgbClr val="FFC000">
                  <a:lumMod val="72000"/>
                  <a:lumOff val="28000"/>
                </a:srgbClr>
              </a:gs>
            </a:gsLst>
            <a:lin ang="5400000" scaled="0"/>
          </a:gradFill>
          <a:ln>
            <a:noFill/>
          </a:ln>
          <a:scene3d>
            <a:camera prst="orthographicFront"/>
            <a:lightRig rig="threePt" dir="t"/>
          </a:scene3d>
          <a:sp3d prstMaterial="matte">
            <a:bevelT w="2730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9" name="Полилиния 128"/>
          <p:cNvSpPr/>
          <p:nvPr/>
        </p:nvSpPr>
        <p:spPr>
          <a:xfrm rot="457266" flipH="1">
            <a:off x="6362423" y="2702604"/>
            <a:ext cx="2734773" cy="1060984"/>
          </a:xfrm>
          <a:custGeom>
            <a:avLst/>
            <a:gdLst>
              <a:gd name="connsiteX0" fmla="*/ 0 w 2638425"/>
              <a:gd name="connsiteY0" fmla="*/ 523875 h 1104900"/>
              <a:gd name="connsiteX1" fmla="*/ 752475 w 2638425"/>
              <a:gd name="connsiteY1" fmla="*/ 209550 h 1104900"/>
              <a:gd name="connsiteX2" fmla="*/ 1209675 w 2638425"/>
              <a:gd name="connsiteY2" fmla="*/ 0 h 1104900"/>
              <a:gd name="connsiteX3" fmla="*/ 1838325 w 2638425"/>
              <a:gd name="connsiteY3" fmla="*/ 161925 h 1104900"/>
              <a:gd name="connsiteX4" fmla="*/ 2352675 w 2638425"/>
              <a:gd name="connsiteY4" fmla="*/ 552450 h 1104900"/>
              <a:gd name="connsiteX5" fmla="*/ 2638425 w 2638425"/>
              <a:gd name="connsiteY5" fmla="*/ 876300 h 1104900"/>
              <a:gd name="connsiteX6" fmla="*/ 1876425 w 2638425"/>
              <a:gd name="connsiteY6" fmla="*/ 1104900 h 1104900"/>
              <a:gd name="connsiteX7" fmla="*/ 2000250 w 2638425"/>
              <a:gd name="connsiteY7" fmla="*/ 866775 h 1104900"/>
              <a:gd name="connsiteX8" fmla="*/ 0 w 2638425"/>
              <a:gd name="connsiteY8" fmla="*/ 523875 h 1104900"/>
              <a:gd name="connsiteX0" fmla="*/ 0 w 3781425"/>
              <a:gd name="connsiteY0" fmla="*/ 523875 h 1104900"/>
              <a:gd name="connsiteX1" fmla="*/ 752475 w 3781425"/>
              <a:gd name="connsiteY1" fmla="*/ 209550 h 1104900"/>
              <a:gd name="connsiteX2" fmla="*/ 1209675 w 3781425"/>
              <a:gd name="connsiteY2" fmla="*/ 0 h 1104900"/>
              <a:gd name="connsiteX3" fmla="*/ 1838325 w 3781425"/>
              <a:gd name="connsiteY3" fmla="*/ 161925 h 1104900"/>
              <a:gd name="connsiteX4" fmla="*/ 2352675 w 3781425"/>
              <a:gd name="connsiteY4" fmla="*/ 552450 h 1104900"/>
              <a:gd name="connsiteX5" fmla="*/ 3781425 w 3781425"/>
              <a:gd name="connsiteY5" fmla="*/ 933450 h 1104900"/>
              <a:gd name="connsiteX6" fmla="*/ 2638425 w 3781425"/>
              <a:gd name="connsiteY6" fmla="*/ 876300 h 1104900"/>
              <a:gd name="connsiteX7" fmla="*/ 1876425 w 3781425"/>
              <a:gd name="connsiteY7" fmla="*/ 1104900 h 1104900"/>
              <a:gd name="connsiteX8" fmla="*/ 2000250 w 3781425"/>
              <a:gd name="connsiteY8" fmla="*/ 866775 h 1104900"/>
              <a:gd name="connsiteX9" fmla="*/ 0 w 3781425"/>
              <a:gd name="connsiteY9" fmla="*/ 523875 h 1104900"/>
              <a:gd name="connsiteX0" fmla="*/ 0 w 3848823"/>
              <a:gd name="connsiteY0" fmla="*/ 523875 h 1104900"/>
              <a:gd name="connsiteX1" fmla="*/ 752475 w 3848823"/>
              <a:gd name="connsiteY1" fmla="*/ 209550 h 1104900"/>
              <a:gd name="connsiteX2" fmla="*/ 1209675 w 3848823"/>
              <a:gd name="connsiteY2" fmla="*/ 0 h 1104900"/>
              <a:gd name="connsiteX3" fmla="*/ 1838325 w 3848823"/>
              <a:gd name="connsiteY3" fmla="*/ 161925 h 1104900"/>
              <a:gd name="connsiteX4" fmla="*/ 2352675 w 3848823"/>
              <a:gd name="connsiteY4" fmla="*/ 552450 h 1104900"/>
              <a:gd name="connsiteX5" fmla="*/ 3586163 w 3848823"/>
              <a:gd name="connsiteY5" fmla="*/ 728663 h 1104900"/>
              <a:gd name="connsiteX6" fmla="*/ 3781425 w 3848823"/>
              <a:gd name="connsiteY6" fmla="*/ 933450 h 1104900"/>
              <a:gd name="connsiteX7" fmla="*/ 2638425 w 3848823"/>
              <a:gd name="connsiteY7" fmla="*/ 876300 h 1104900"/>
              <a:gd name="connsiteX8" fmla="*/ 1876425 w 3848823"/>
              <a:gd name="connsiteY8" fmla="*/ 1104900 h 1104900"/>
              <a:gd name="connsiteX9" fmla="*/ 2000250 w 3848823"/>
              <a:gd name="connsiteY9" fmla="*/ 866775 h 1104900"/>
              <a:gd name="connsiteX10" fmla="*/ 0 w 3848823"/>
              <a:gd name="connsiteY10"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3295650 w 3825438"/>
              <a:gd name="connsiteY5" fmla="*/ 595313 h 1104900"/>
              <a:gd name="connsiteX6" fmla="*/ 3586163 w 3825438"/>
              <a:gd name="connsiteY6" fmla="*/ 728663 h 1104900"/>
              <a:gd name="connsiteX7" fmla="*/ 3781425 w 3825438"/>
              <a:gd name="connsiteY7" fmla="*/ 933450 h 1104900"/>
              <a:gd name="connsiteX8" fmla="*/ 2638425 w 3825438"/>
              <a:gd name="connsiteY8" fmla="*/ 876300 h 1104900"/>
              <a:gd name="connsiteX9" fmla="*/ 1876425 w 3825438"/>
              <a:gd name="connsiteY9" fmla="*/ 1104900 h 1104900"/>
              <a:gd name="connsiteX10" fmla="*/ 2000250 w 3825438"/>
              <a:gd name="connsiteY10" fmla="*/ 866775 h 1104900"/>
              <a:gd name="connsiteX11" fmla="*/ 0 w 3825438"/>
              <a:gd name="connsiteY11"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09863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752475 w 3825438"/>
              <a:gd name="connsiteY1" fmla="*/ 209550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523875 h 1104900"/>
              <a:gd name="connsiteX1" fmla="*/ 676275 w 3825438"/>
              <a:gd name="connsiteY1" fmla="*/ 200025 h 1104900"/>
              <a:gd name="connsiteX2" fmla="*/ 1209675 w 3825438"/>
              <a:gd name="connsiteY2" fmla="*/ 0 h 1104900"/>
              <a:gd name="connsiteX3" fmla="*/ 1838325 w 3825438"/>
              <a:gd name="connsiteY3" fmla="*/ 161925 h 1104900"/>
              <a:gd name="connsiteX4" fmla="*/ 2352675 w 3825438"/>
              <a:gd name="connsiteY4" fmla="*/ 552450 h 1104900"/>
              <a:gd name="connsiteX5" fmla="*/ 2795588 w 3825438"/>
              <a:gd name="connsiteY5" fmla="*/ 790575 h 1104900"/>
              <a:gd name="connsiteX6" fmla="*/ 3295650 w 3825438"/>
              <a:gd name="connsiteY6" fmla="*/ 595313 h 1104900"/>
              <a:gd name="connsiteX7" fmla="*/ 3586163 w 3825438"/>
              <a:gd name="connsiteY7" fmla="*/ 728663 h 1104900"/>
              <a:gd name="connsiteX8" fmla="*/ 3781425 w 3825438"/>
              <a:gd name="connsiteY8" fmla="*/ 933450 h 1104900"/>
              <a:gd name="connsiteX9" fmla="*/ 2638425 w 3825438"/>
              <a:gd name="connsiteY9" fmla="*/ 876300 h 1104900"/>
              <a:gd name="connsiteX10" fmla="*/ 1876425 w 3825438"/>
              <a:gd name="connsiteY10" fmla="*/ 1104900 h 1104900"/>
              <a:gd name="connsiteX11" fmla="*/ 2000250 w 3825438"/>
              <a:gd name="connsiteY11" fmla="*/ 866775 h 1104900"/>
              <a:gd name="connsiteX12" fmla="*/ 0 w 3825438"/>
              <a:gd name="connsiteY12" fmla="*/ 523875 h 1104900"/>
              <a:gd name="connsiteX0" fmla="*/ 0 w 3825438"/>
              <a:gd name="connsiteY0" fmla="*/ 694229 h 1275254"/>
              <a:gd name="connsiteX1" fmla="*/ 676275 w 3825438"/>
              <a:gd name="connsiteY1" fmla="*/ 370379 h 1275254"/>
              <a:gd name="connsiteX2" fmla="*/ 1209675 w 3825438"/>
              <a:gd name="connsiteY2" fmla="*/ 170354 h 1275254"/>
              <a:gd name="connsiteX3" fmla="*/ 1838325 w 3825438"/>
              <a:gd name="connsiteY3" fmla="*/ 332279 h 1275254"/>
              <a:gd name="connsiteX4" fmla="*/ 2352675 w 3825438"/>
              <a:gd name="connsiteY4" fmla="*/ 722804 h 1275254"/>
              <a:gd name="connsiteX5" fmla="*/ 2795588 w 3825438"/>
              <a:gd name="connsiteY5" fmla="*/ 960929 h 1275254"/>
              <a:gd name="connsiteX6" fmla="*/ 3295650 w 3825438"/>
              <a:gd name="connsiteY6" fmla="*/ 765667 h 1275254"/>
              <a:gd name="connsiteX7" fmla="*/ 3586163 w 3825438"/>
              <a:gd name="connsiteY7" fmla="*/ 899017 h 1275254"/>
              <a:gd name="connsiteX8" fmla="*/ 3781425 w 3825438"/>
              <a:gd name="connsiteY8" fmla="*/ 1103804 h 1275254"/>
              <a:gd name="connsiteX9" fmla="*/ 2638425 w 3825438"/>
              <a:gd name="connsiteY9" fmla="*/ 1046654 h 1275254"/>
              <a:gd name="connsiteX10" fmla="*/ 1876425 w 3825438"/>
              <a:gd name="connsiteY10" fmla="*/ 1275254 h 1275254"/>
              <a:gd name="connsiteX11" fmla="*/ 2000250 w 3825438"/>
              <a:gd name="connsiteY11" fmla="*/ 1037129 h 1275254"/>
              <a:gd name="connsiteX12" fmla="*/ 0 w 3825438"/>
              <a:gd name="connsiteY12" fmla="*/ 694229 h 1275254"/>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5438"/>
              <a:gd name="connsiteY0" fmla="*/ 710040 h 1291065"/>
              <a:gd name="connsiteX1" fmla="*/ 676275 w 3825438"/>
              <a:gd name="connsiteY1" fmla="*/ 386190 h 1291065"/>
              <a:gd name="connsiteX2" fmla="*/ 1209675 w 3825438"/>
              <a:gd name="connsiteY2" fmla="*/ 186165 h 1291065"/>
              <a:gd name="connsiteX3" fmla="*/ 1838325 w 3825438"/>
              <a:gd name="connsiteY3" fmla="*/ 348090 h 1291065"/>
              <a:gd name="connsiteX4" fmla="*/ 2352675 w 3825438"/>
              <a:gd name="connsiteY4" fmla="*/ 738615 h 1291065"/>
              <a:gd name="connsiteX5" fmla="*/ 2795588 w 3825438"/>
              <a:gd name="connsiteY5" fmla="*/ 976740 h 1291065"/>
              <a:gd name="connsiteX6" fmla="*/ 3295650 w 3825438"/>
              <a:gd name="connsiteY6" fmla="*/ 781478 h 1291065"/>
              <a:gd name="connsiteX7" fmla="*/ 3586163 w 3825438"/>
              <a:gd name="connsiteY7" fmla="*/ 914828 h 1291065"/>
              <a:gd name="connsiteX8" fmla="*/ 3781425 w 3825438"/>
              <a:gd name="connsiteY8" fmla="*/ 1119615 h 1291065"/>
              <a:gd name="connsiteX9" fmla="*/ 2638425 w 3825438"/>
              <a:gd name="connsiteY9" fmla="*/ 1062465 h 1291065"/>
              <a:gd name="connsiteX10" fmla="*/ 1876425 w 3825438"/>
              <a:gd name="connsiteY10" fmla="*/ 1291065 h 1291065"/>
              <a:gd name="connsiteX11" fmla="*/ 2000250 w 3825438"/>
              <a:gd name="connsiteY11" fmla="*/ 1052940 h 1291065"/>
              <a:gd name="connsiteX12" fmla="*/ 0 w 3825438"/>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0 w 3828711"/>
              <a:gd name="connsiteY12"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411463 w 3828711"/>
              <a:gd name="connsiteY12" fmla="*/ 1109742 h 1291065"/>
              <a:gd name="connsiteX13" fmla="*/ 0 w 3828711"/>
              <a:gd name="connsiteY13"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1061407 w 3828711"/>
              <a:gd name="connsiteY12" fmla="*/ 899982 h 1291065"/>
              <a:gd name="connsiteX13" fmla="*/ 411463 w 3828711"/>
              <a:gd name="connsiteY13" fmla="*/ 1109742 h 1291065"/>
              <a:gd name="connsiteX14" fmla="*/ 0 w 3828711"/>
              <a:gd name="connsiteY14"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1061407 w 3828711"/>
              <a:gd name="connsiteY12" fmla="*/ 899982 h 1291065"/>
              <a:gd name="connsiteX13" fmla="*/ 411463 w 3828711"/>
              <a:gd name="connsiteY13" fmla="*/ 1109742 h 1291065"/>
              <a:gd name="connsiteX14" fmla="*/ 0 w 3828711"/>
              <a:gd name="connsiteY14" fmla="*/ 710040 h 1291065"/>
              <a:gd name="connsiteX0" fmla="*/ 0 w 3828711"/>
              <a:gd name="connsiteY0" fmla="*/ 710040 h 1291065"/>
              <a:gd name="connsiteX1" fmla="*/ 676275 w 3828711"/>
              <a:gd name="connsiteY1" fmla="*/ 386190 h 1291065"/>
              <a:gd name="connsiteX2" fmla="*/ 1209675 w 3828711"/>
              <a:gd name="connsiteY2" fmla="*/ 186165 h 1291065"/>
              <a:gd name="connsiteX3" fmla="*/ 1838325 w 3828711"/>
              <a:gd name="connsiteY3" fmla="*/ 348090 h 1291065"/>
              <a:gd name="connsiteX4" fmla="*/ 2352675 w 3828711"/>
              <a:gd name="connsiteY4" fmla="*/ 738615 h 1291065"/>
              <a:gd name="connsiteX5" fmla="*/ 2795588 w 3828711"/>
              <a:gd name="connsiteY5" fmla="*/ 976740 h 1291065"/>
              <a:gd name="connsiteX6" fmla="*/ 3295650 w 3828711"/>
              <a:gd name="connsiteY6" fmla="*/ 781478 h 1291065"/>
              <a:gd name="connsiteX7" fmla="*/ 3586163 w 3828711"/>
              <a:gd name="connsiteY7" fmla="*/ 914828 h 1291065"/>
              <a:gd name="connsiteX8" fmla="*/ 3781425 w 3828711"/>
              <a:gd name="connsiteY8" fmla="*/ 1119615 h 1291065"/>
              <a:gd name="connsiteX9" fmla="*/ 2638425 w 3828711"/>
              <a:gd name="connsiteY9" fmla="*/ 1062465 h 1291065"/>
              <a:gd name="connsiteX10" fmla="*/ 1876425 w 3828711"/>
              <a:gd name="connsiteY10" fmla="*/ 1291065 h 1291065"/>
              <a:gd name="connsiteX11" fmla="*/ 2000250 w 3828711"/>
              <a:gd name="connsiteY11" fmla="*/ 1052940 h 1291065"/>
              <a:gd name="connsiteX12" fmla="*/ 1061407 w 3828711"/>
              <a:gd name="connsiteY12" fmla="*/ 899982 h 1291065"/>
              <a:gd name="connsiteX13" fmla="*/ 411463 w 3828711"/>
              <a:gd name="connsiteY13" fmla="*/ 1109742 h 1291065"/>
              <a:gd name="connsiteX14" fmla="*/ 0 w 3828711"/>
              <a:gd name="connsiteY14" fmla="*/ 710040 h 1291065"/>
              <a:gd name="connsiteX0" fmla="*/ 22719 w 3851430"/>
              <a:gd name="connsiteY0" fmla="*/ 710040 h 1291065"/>
              <a:gd name="connsiteX1" fmla="*/ 698994 w 3851430"/>
              <a:gd name="connsiteY1" fmla="*/ 386190 h 1291065"/>
              <a:gd name="connsiteX2" fmla="*/ 1232394 w 3851430"/>
              <a:gd name="connsiteY2" fmla="*/ 186165 h 1291065"/>
              <a:gd name="connsiteX3" fmla="*/ 1861044 w 3851430"/>
              <a:gd name="connsiteY3" fmla="*/ 348090 h 1291065"/>
              <a:gd name="connsiteX4" fmla="*/ 2375394 w 3851430"/>
              <a:gd name="connsiteY4" fmla="*/ 738615 h 1291065"/>
              <a:gd name="connsiteX5" fmla="*/ 2818307 w 3851430"/>
              <a:gd name="connsiteY5" fmla="*/ 976740 h 1291065"/>
              <a:gd name="connsiteX6" fmla="*/ 3318369 w 3851430"/>
              <a:gd name="connsiteY6" fmla="*/ 781478 h 1291065"/>
              <a:gd name="connsiteX7" fmla="*/ 3608882 w 3851430"/>
              <a:gd name="connsiteY7" fmla="*/ 914828 h 1291065"/>
              <a:gd name="connsiteX8" fmla="*/ 3804144 w 3851430"/>
              <a:gd name="connsiteY8" fmla="*/ 1119615 h 1291065"/>
              <a:gd name="connsiteX9" fmla="*/ 2661144 w 3851430"/>
              <a:gd name="connsiteY9" fmla="*/ 1062465 h 1291065"/>
              <a:gd name="connsiteX10" fmla="*/ 1899144 w 3851430"/>
              <a:gd name="connsiteY10" fmla="*/ 1291065 h 1291065"/>
              <a:gd name="connsiteX11" fmla="*/ 2022969 w 3851430"/>
              <a:gd name="connsiteY11" fmla="*/ 1052940 h 1291065"/>
              <a:gd name="connsiteX12" fmla="*/ 1084126 w 3851430"/>
              <a:gd name="connsiteY12" fmla="*/ 899982 h 1291065"/>
              <a:gd name="connsiteX13" fmla="*/ 434182 w 3851430"/>
              <a:gd name="connsiteY13" fmla="*/ 1109742 h 1291065"/>
              <a:gd name="connsiteX14" fmla="*/ 22719 w 3851430"/>
              <a:gd name="connsiteY14" fmla="*/ 710040 h 1291065"/>
              <a:gd name="connsiteX0" fmla="*/ 22719 w 3851430"/>
              <a:gd name="connsiteY0" fmla="*/ 710040 h 1291065"/>
              <a:gd name="connsiteX1" fmla="*/ 698994 w 3851430"/>
              <a:gd name="connsiteY1" fmla="*/ 386190 h 1291065"/>
              <a:gd name="connsiteX2" fmla="*/ 1232394 w 3851430"/>
              <a:gd name="connsiteY2" fmla="*/ 186165 h 1291065"/>
              <a:gd name="connsiteX3" fmla="*/ 1861044 w 3851430"/>
              <a:gd name="connsiteY3" fmla="*/ 348090 h 1291065"/>
              <a:gd name="connsiteX4" fmla="*/ 2375394 w 3851430"/>
              <a:gd name="connsiteY4" fmla="*/ 738615 h 1291065"/>
              <a:gd name="connsiteX5" fmla="*/ 2818307 w 3851430"/>
              <a:gd name="connsiteY5" fmla="*/ 976740 h 1291065"/>
              <a:gd name="connsiteX6" fmla="*/ 3318369 w 3851430"/>
              <a:gd name="connsiteY6" fmla="*/ 781478 h 1291065"/>
              <a:gd name="connsiteX7" fmla="*/ 3608882 w 3851430"/>
              <a:gd name="connsiteY7" fmla="*/ 914828 h 1291065"/>
              <a:gd name="connsiteX8" fmla="*/ 3804144 w 3851430"/>
              <a:gd name="connsiteY8" fmla="*/ 1119615 h 1291065"/>
              <a:gd name="connsiteX9" fmla="*/ 2661144 w 3851430"/>
              <a:gd name="connsiteY9" fmla="*/ 1062465 h 1291065"/>
              <a:gd name="connsiteX10" fmla="*/ 1899144 w 3851430"/>
              <a:gd name="connsiteY10" fmla="*/ 1291065 h 1291065"/>
              <a:gd name="connsiteX11" fmla="*/ 1543300 w 3851430"/>
              <a:gd name="connsiteY11" fmla="*/ 1103651 h 1291065"/>
              <a:gd name="connsiteX12" fmla="*/ 1084126 w 3851430"/>
              <a:gd name="connsiteY12" fmla="*/ 899982 h 1291065"/>
              <a:gd name="connsiteX13" fmla="*/ 434182 w 3851430"/>
              <a:gd name="connsiteY13" fmla="*/ 1109742 h 1291065"/>
              <a:gd name="connsiteX14" fmla="*/ 22719 w 3851430"/>
              <a:gd name="connsiteY14" fmla="*/ 710040 h 1291065"/>
              <a:gd name="connsiteX0" fmla="*/ 22719 w 3851430"/>
              <a:gd name="connsiteY0" fmla="*/ 710040 h 1404971"/>
              <a:gd name="connsiteX1" fmla="*/ 698994 w 3851430"/>
              <a:gd name="connsiteY1" fmla="*/ 386190 h 1404971"/>
              <a:gd name="connsiteX2" fmla="*/ 1232394 w 3851430"/>
              <a:gd name="connsiteY2" fmla="*/ 186165 h 1404971"/>
              <a:gd name="connsiteX3" fmla="*/ 1861044 w 3851430"/>
              <a:gd name="connsiteY3" fmla="*/ 348090 h 1404971"/>
              <a:gd name="connsiteX4" fmla="*/ 2375394 w 3851430"/>
              <a:gd name="connsiteY4" fmla="*/ 738615 h 1404971"/>
              <a:gd name="connsiteX5" fmla="*/ 2818307 w 3851430"/>
              <a:gd name="connsiteY5" fmla="*/ 976740 h 1404971"/>
              <a:gd name="connsiteX6" fmla="*/ 3318369 w 3851430"/>
              <a:gd name="connsiteY6" fmla="*/ 781478 h 1404971"/>
              <a:gd name="connsiteX7" fmla="*/ 3608882 w 3851430"/>
              <a:gd name="connsiteY7" fmla="*/ 914828 h 1404971"/>
              <a:gd name="connsiteX8" fmla="*/ 3804144 w 3851430"/>
              <a:gd name="connsiteY8" fmla="*/ 1119615 h 1404971"/>
              <a:gd name="connsiteX9" fmla="*/ 2661144 w 3851430"/>
              <a:gd name="connsiteY9" fmla="*/ 1062465 h 1404971"/>
              <a:gd name="connsiteX10" fmla="*/ 2473500 w 3851430"/>
              <a:gd name="connsiteY10" fmla="*/ 1404972 h 1404971"/>
              <a:gd name="connsiteX11" fmla="*/ 1543300 w 3851430"/>
              <a:gd name="connsiteY11" fmla="*/ 1103651 h 1404971"/>
              <a:gd name="connsiteX12" fmla="*/ 1084126 w 3851430"/>
              <a:gd name="connsiteY12" fmla="*/ 899982 h 1404971"/>
              <a:gd name="connsiteX13" fmla="*/ 434182 w 3851430"/>
              <a:gd name="connsiteY13" fmla="*/ 1109742 h 1404971"/>
              <a:gd name="connsiteX14" fmla="*/ 22719 w 3851430"/>
              <a:gd name="connsiteY14" fmla="*/ 710040 h 140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51430" h="1404971">
                <a:moveTo>
                  <a:pt x="22719" y="710040"/>
                </a:moveTo>
                <a:cubicBezTo>
                  <a:pt x="449756" y="371902"/>
                  <a:pt x="448169" y="490965"/>
                  <a:pt x="698994" y="386190"/>
                </a:cubicBezTo>
                <a:cubicBezTo>
                  <a:pt x="810119" y="143302"/>
                  <a:pt x="1054594" y="252840"/>
                  <a:pt x="1232394" y="186165"/>
                </a:cubicBezTo>
                <a:cubicBezTo>
                  <a:pt x="1456232" y="-255160"/>
                  <a:pt x="1961057" y="208390"/>
                  <a:pt x="1861044" y="348090"/>
                </a:cubicBezTo>
                <a:cubicBezTo>
                  <a:pt x="2303956" y="268715"/>
                  <a:pt x="2323007" y="565577"/>
                  <a:pt x="2375394" y="738615"/>
                </a:cubicBezTo>
                <a:cubicBezTo>
                  <a:pt x="2641300" y="699722"/>
                  <a:pt x="2775445" y="888634"/>
                  <a:pt x="2818307" y="976740"/>
                </a:cubicBezTo>
                <a:cubicBezTo>
                  <a:pt x="2975469" y="983884"/>
                  <a:pt x="3154857" y="686228"/>
                  <a:pt x="3318369" y="781478"/>
                </a:cubicBezTo>
                <a:cubicBezTo>
                  <a:pt x="3586656" y="433816"/>
                  <a:pt x="3524745" y="871966"/>
                  <a:pt x="3608882" y="914828"/>
                </a:cubicBezTo>
                <a:cubicBezTo>
                  <a:pt x="3721594" y="900540"/>
                  <a:pt x="3950194" y="1114059"/>
                  <a:pt x="3804144" y="1119615"/>
                </a:cubicBezTo>
                <a:lnTo>
                  <a:pt x="2661144" y="1062465"/>
                </a:lnTo>
                <a:cubicBezTo>
                  <a:pt x="3135806" y="1357740"/>
                  <a:pt x="2746550" y="1381159"/>
                  <a:pt x="2473500" y="1404972"/>
                </a:cubicBezTo>
                <a:cubicBezTo>
                  <a:pt x="1600375" y="1363697"/>
                  <a:pt x="854325" y="1125876"/>
                  <a:pt x="1543300" y="1103651"/>
                </a:cubicBezTo>
                <a:cubicBezTo>
                  <a:pt x="1417763" y="1069845"/>
                  <a:pt x="823699" y="1157613"/>
                  <a:pt x="1084126" y="899982"/>
                </a:cubicBezTo>
                <a:cubicBezTo>
                  <a:pt x="819328" y="909449"/>
                  <a:pt x="621382" y="1172773"/>
                  <a:pt x="434182" y="1109742"/>
                </a:cubicBezTo>
                <a:cubicBezTo>
                  <a:pt x="27161" y="1362623"/>
                  <a:pt x="-45932" y="864569"/>
                  <a:pt x="22719" y="710040"/>
                </a:cubicBezTo>
                <a:close/>
              </a:path>
            </a:pathLst>
          </a:custGeom>
          <a:gradFill>
            <a:gsLst>
              <a:gs pos="0">
                <a:srgbClr val="FFDD71">
                  <a:lumMod val="11000"/>
                  <a:lumOff val="89000"/>
                </a:srgbClr>
              </a:gs>
              <a:gs pos="87000">
                <a:srgbClr val="FFC000">
                  <a:lumMod val="72000"/>
                  <a:lumOff val="28000"/>
                </a:srgbClr>
              </a:gs>
            </a:gsLst>
            <a:lin ang="5400000" scaled="0"/>
          </a:gradFill>
          <a:ln>
            <a:noFill/>
          </a:ln>
          <a:scene3d>
            <a:camera prst="orthographicFront"/>
            <a:lightRig rig="threePt" dir="t"/>
          </a:scene3d>
          <a:sp3d prstMaterial="matte">
            <a:bevelT w="2730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0" name="Полилиния 129"/>
          <p:cNvSpPr/>
          <p:nvPr/>
        </p:nvSpPr>
        <p:spPr>
          <a:xfrm>
            <a:off x="384464" y="5621482"/>
            <a:ext cx="3803072" cy="1257300"/>
          </a:xfrm>
          <a:custGeom>
            <a:avLst/>
            <a:gdLst>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 name="connsiteX0" fmla="*/ 3803072 w 3803072"/>
              <a:gd name="connsiteY0" fmla="*/ 10391 h 1257300"/>
              <a:gd name="connsiteX1" fmla="*/ 914400 w 3803072"/>
              <a:gd name="connsiteY1" fmla="*/ 1257300 h 1257300"/>
              <a:gd name="connsiteX2" fmla="*/ 0 w 3803072"/>
              <a:gd name="connsiteY2" fmla="*/ 1257300 h 1257300"/>
              <a:gd name="connsiteX3" fmla="*/ 3719945 w 3803072"/>
              <a:gd name="connsiteY3" fmla="*/ 0 h 1257300"/>
              <a:gd name="connsiteX4" fmla="*/ 3803072 w 3803072"/>
              <a:gd name="connsiteY4" fmla="*/ 10391 h 125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072" h="1257300">
                <a:moveTo>
                  <a:pt x="3803072" y="10391"/>
                </a:moveTo>
                <a:cubicBezTo>
                  <a:pt x="2725881" y="228600"/>
                  <a:pt x="1638300" y="477982"/>
                  <a:pt x="914400" y="1257300"/>
                </a:cubicBezTo>
                <a:lnTo>
                  <a:pt x="0" y="1257300"/>
                </a:lnTo>
                <a:cubicBezTo>
                  <a:pt x="626918" y="100445"/>
                  <a:pt x="2521527" y="86591"/>
                  <a:pt x="3719945" y="0"/>
                </a:cubicBezTo>
                <a:lnTo>
                  <a:pt x="3803072" y="10391"/>
                </a:lnTo>
                <a:close/>
              </a:path>
            </a:pathLst>
          </a:custGeom>
          <a:solidFill>
            <a:srgbClr val="FFECAF">
              <a:alpha val="90000"/>
            </a:srgbClr>
          </a:solidFill>
          <a:ln>
            <a:noFill/>
          </a:ln>
          <a:effectLst>
            <a:innerShdw dist="127000" dir="11400000">
              <a:srgbClr val="DC891A">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1" name="Овал 130"/>
          <p:cNvSpPr/>
          <p:nvPr/>
        </p:nvSpPr>
        <p:spPr>
          <a:xfrm>
            <a:off x="5266977" y="5494172"/>
            <a:ext cx="3697511" cy="1031172"/>
          </a:xfrm>
          <a:prstGeom prst="ellipse">
            <a:avLst/>
          </a:prstGeom>
          <a:gradFill flip="none" rotWithShape="1">
            <a:gsLst>
              <a:gs pos="0">
                <a:srgbClr val="FFC000"/>
              </a:gs>
              <a:gs pos="100000">
                <a:srgbClr val="DC891A"/>
              </a:gs>
            </a:gsLst>
            <a:lin ang="16200000" scaled="1"/>
            <a:tileRect/>
          </a:gradFill>
          <a:ln>
            <a:noFill/>
          </a:ln>
          <a:effectLst>
            <a:innerShdw dist="50800" dir="13500000">
              <a:prstClr val="black">
                <a:alpha val="1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2" name="Прямоугольник 131"/>
          <p:cNvSpPr/>
          <p:nvPr/>
        </p:nvSpPr>
        <p:spPr>
          <a:xfrm>
            <a:off x="6024707" y="3933056"/>
            <a:ext cx="144016" cy="1720686"/>
          </a:xfrm>
          <a:prstGeom prst="rect">
            <a:avLst/>
          </a:prstGeom>
          <a:solidFill>
            <a:srgbClr val="855919"/>
          </a:solidFill>
          <a:ln>
            <a:noFill/>
          </a:ln>
          <a:scene3d>
            <a:camera prst="orthographicFront">
              <a:rot lat="0" lon="1800000" rev="0"/>
            </a:camera>
            <a:lightRig rig="threePt" dir="t"/>
          </a:scene3d>
          <a:sp3d prstMaterial="matte">
            <a:bevelT w="635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3" name="Прямоугольник 132"/>
          <p:cNvSpPr/>
          <p:nvPr/>
        </p:nvSpPr>
        <p:spPr>
          <a:xfrm>
            <a:off x="8100392" y="3933056"/>
            <a:ext cx="144016" cy="1720686"/>
          </a:xfrm>
          <a:prstGeom prst="rect">
            <a:avLst/>
          </a:prstGeom>
          <a:solidFill>
            <a:srgbClr val="855919"/>
          </a:solidFill>
          <a:ln>
            <a:noFill/>
          </a:ln>
          <a:scene3d>
            <a:camera prst="orthographicFront">
              <a:rot lat="0" lon="1800000" rev="0"/>
            </a:camera>
            <a:lightRig rig="threePt" dir="t"/>
          </a:scene3d>
          <a:sp3d prstMaterial="matte">
            <a:bevelT w="635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4" name="Прямоугольник 133"/>
          <p:cNvSpPr/>
          <p:nvPr/>
        </p:nvSpPr>
        <p:spPr>
          <a:xfrm>
            <a:off x="5724128" y="5474532"/>
            <a:ext cx="144016" cy="483816"/>
          </a:xfrm>
          <a:prstGeom prst="rect">
            <a:avLst/>
          </a:prstGeom>
          <a:solidFill>
            <a:srgbClr val="855919"/>
          </a:solidFill>
          <a:ln>
            <a:noFill/>
          </a:ln>
          <a:scene3d>
            <a:camera prst="orthographicFront">
              <a:rot lat="0" lon="1800000" rev="0"/>
            </a:camera>
            <a:lightRig rig="threePt" dir="t"/>
          </a:scene3d>
          <a:sp3d prstMaterial="matte">
            <a:bevelT w="635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5" name="Прямоугольник 134"/>
          <p:cNvSpPr/>
          <p:nvPr/>
        </p:nvSpPr>
        <p:spPr>
          <a:xfrm>
            <a:off x="8388424" y="5474532"/>
            <a:ext cx="144016" cy="483816"/>
          </a:xfrm>
          <a:prstGeom prst="rect">
            <a:avLst/>
          </a:prstGeom>
          <a:solidFill>
            <a:srgbClr val="855919"/>
          </a:solidFill>
          <a:ln>
            <a:noFill/>
          </a:ln>
          <a:scene3d>
            <a:camera prst="orthographicFront">
              <a:rot lat="0" lon="1800000" rev="0"/>
            </a:camera>
            <a:lightRig rig="threePt" dir="t"/>
          </a:scene3d>
          <a:sp3d prstMaterial="matte">
            <a:bevelT w="635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6" name="Прямоугольник 36"/>
          <p:cNvSpPr/>
          <p:nvPr/>
        </p:nvSpPr>
        <p:spPr>
          <a:xfrm>
            <a:off x="5814879" y="4889811"/>
            <a:ext cx="2717562" cy="252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44" h="228301">
                <a:moveTo>
                  <a:pt x="100013" y="19050"/>
                </a:moveTo>
                <a:lnTo>
                  <a:pt x="3010619" y="0"/>
                </a:lnTo>
                <a:lnTo>
                  <a:pt x="3096344" y="228301"/>
                </a:lnTo>
                <a:lnTo>
                  <a:pt x="0" y="228301"/>
                </a:lnTo>
                <a:lnTo>
                  <a:pt x="100013" y="19050"/>
                </a:lnTo>
                <a:close/>
              </a:path>
            </a:pathLst>
          </a:custGeom>
          <a:solidFill>
            <a:srgbClr val="DC891A"/>
          </a:solidFill>
          <a:ln>
            <a:noFill/>
          </a:ln>
          <a:scene3d>
            <a:camera prst="orthographicFront">
              <a:rot lat="18299985"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7" name="Прямоугольник 36"/>
          <p:cNvSpPr/>
          <p:nvPr/>
        </p:nvSpPr>
        <p:spPr>
          <a:xfrm>
            <a:off x="5868144" y="4614412"/>
            <a:ext cx="2592288" cy="216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 name="connsiteX0" fmla="*/ 0 w 3104857"/>
              <a:gd name="connsiteY0" fmla="*/ 23197 h 228301"/>
              <a:gd name="connsiteX1" fmla="*/ 3019132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3197 h 228301"/>
              <a:gd name="connsiteX1" fmla="*/ 3095100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461 h 207565"/>
              <a:gd name="connsiteX1" fmla="*/ 3089675 w 3104857"/>
              <a:gd name="connsiteY1" fmla="*/ 0 h 207565"/>
              <a:gd name="connsiteX2" fmla="*/ 3104857 w 3104857"/>
              <a:gd name="connsiteY2" fmla="*/ 207565 h 207565"/>
              <a:gd name="connsiteX3" fmla="*/ 8513 w 3104857"/>
              <a:gd name="connsiteY3" fmla="*/ 207565 h 207565"/>
              <a:gd name="connsiteX4" fmla="*/ 0 w 3104857"/>
              <a:gd name="connsiteY4" fmla="*/ 2461 h 20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4857" h="207565">
                <a:moveTo>
                  <a:pt x="0" y="2461"/>
                </a:moveTo>
                <a:lnTo>
                  <a:pt x="3089675" y="0"/>
                </a:lnTo>
                <a:lnTo>
                  <a:pt x="3104857" y="207565"/>
                </a:lnTo>
                <a:lnTo>
                  <a:pt x="8513" y="207565"/>
                </a:lnTo>
                <a:lnTo>
                  <a:pt x="0" y="2461"/>
                </a:lnTo>
                <a:close/>
              </a:path>
            </a:pathLst>
          </a:custGeom>
          <a:solidFill>
            <a:srgbClr val="DC891A"/>
          </a:solidFill>
          <a:ln>
            <a:noFill/>
          </a:ln>
          <a:scene3d>
            <a:camera prst="orthographicFront">
              <a:rot lat="899981"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8" name="Прямоугольник 36"/>
          <p:cNvSpPr/>
          <p:nvPr/>
        </p:nvSpPr>
        <p:spPr>
          <a:xfrm>
            <a:off x="5897276" y="4351972"/>
            <a:ext cx="2592288" cy="216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 name="connsiteX0" fmla="*/ 0 w 3104857"/>
              <a:gd name="connsiteY0" fmla="*/ 23197 h 228301"/>
              <a:gd name="connsiteX1" fmla="*/ 3019132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3197 h 228301"/>
              <a:gd name="connsiteX1" fmla="*/ 3095100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461 h 207565"/>
              <a:gd name="connsiteX1" fmla="*/ 3089675 w 3104857"/>
              <a:gd name="connsiteY1" fmla="*/ 0 h 207565"/>
              <a:gd name="connsiteX2" fmla="*/ 3104857 w 3104857"/>
              <a:gd name="connsiteY2" fmla="*/ 207565 h 207565"/>
              <a:gd name="connsiteX3" fmla="*/ 8513 w 3104857"/>
              <a:gd name="connsiteY3" fmla="*/ 207565 h 207565"/>
              <a:gd name="connsiteX4" fmla="*/ 0 w 3104857"/>
              <a:gd name="connsiteY4" fmla="*/ 2461 h 20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4857" h="207565">
                <a:moveTo>
                  <a:pt x="0" y="2461"/>
                </a:moveTo>
                <a:lnTo>
                  <a:pt x="3089675" y="0"/>
                </a:lnTo>
                <a:lnTo>
                  <a:pt x="3104857" y="207565"/>
                </a:lnTo>
                <a:lnTo>
                  <a:pt x="8513" y="207565"/>
                </a:lnTo>
                <a:lnTo>
                  <a:pt x="0" y="2461"/>
                </a:lnTo>
                <a:close/>
              </a:path>
            </a:pathLst>
          </a:custGeom>
          <a:solidFill>
            <a:srgbClr val="DC891A"/>
          </a:solidFill>
          <a:ln>
            <a:noFill/>
          </a:ln>
          <a:scene3d>
            <a:camera prst="orthographicFront">
              <a:rot lat="899981"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9" name="Прямоугольник 36"/>
          <p:cNvSpPr/>
          <p:nvPr/>
        </p:nvSpPr>
        <p:spPr>
          <a:xfrm>
            <a:off x="5877516" y="4031376"/>
            <a:ext cx="2592288" cy="216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 name="connsiteX0" fmla="*/ 0 w 3104857"/>
              <a:gd name="connsiteY0" fmla="*/ 23197 h 228301"/>
              <a:gd name="connsiteX1" fmla="*/ 3019132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3197 h 228301"/>
              <a:gd name="connsiteX1" fmla="*/ 3095100 w 3104857"/>
              <a:gd name="connsiteY1" fmla="*/ 0 h 228301"/>
              <a:gd name="connsiteX2" fmla="*/ 3104857 w 3104857"/>
              <a:gd name="connsiteY2" fmla="*/ 228301 h 228301"/>
              <a:gd name="connsiteX3" fmla="*/ 8513 w 3104857"/>
              <a:gd name="connsiteY3" fmla="*/ 228301 h 228301"/>
              <a:gd name="connsiteX4" fmla="*/ 0 w 3104857"/>
              <a:gd name="connsiteY4" fmla="*/ 23197 h 228301"/>
              <a:gd name="connsiteX0" fmla="*/ 0 w 3104857"/>
              <a:gd name="connsiteY0" fmla="*/ 2461 h 207565"/>
              <a:gd name="connsiteX1" fmla="*/ 3089675 w 3104857"/>
              <a:gd name="connsiteY1" fmla="*/ 0 h 207565"/>
              <a:gd name="connsiteX2" fmla="*/ 3104857 w 3104857"/>
              <a:gd name="connsiteY2" fmla="*/ 207565 h 207565"/>
              <a:gd name="connsiteX3" fmla="*/ 8513 w 3104857"/>
              <a:gd name="connsiteY3" fmla="*/ 207565 h 207565"/>
              <a:gd name="connsiteX4" fmla="*/ 0 w 3104857"/>
              <a:gd name="connsiteY4" fmla="*/ 2461 h 20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4857" h="207565">
                <a:moveTo>
                  <a:pt x="0" y="2461"/>
                </a:moveTo>
                <a:lnTo>
                  <a:pt x="3089675" y="0"/>
                </a:lnTo>
                <a:lnTo>
                  <a:pt x="3104857" y="207565"/>
                </a:lnTo>
                <a:lnTo>
                  <a:pt x="8513" y="207565"/>
                </a:lnTo>
                <a:lnTo>
                  <a:pt x="0" y="2461"/>
                </a:lnTo>
                <a:close/>
              </a:path>
            </a:pathLst>
          </a:custGeom>
          <a:solidFill>
            <a:srgbClr val="DC891A"/>
          </a:solidFill>
          <a:ln>
            <a:noFill/>
          </a:ln>
          <a:scene3d>
            <a:camera prst="orthographicFront">
              <a:rot lat="899981"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0" name="Прямоугольник 36"/>
          <p:cNvSpPr/>
          <p:nvPr/>
        </p:nvSpPr>
        <p:spPr>
          <a:xfrm>
            <a:off x="5709785" y="5077140"/>
            <a:ext cx="2905109" cy="252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44" h="228301">
                <a:moveTo>
                  <a:pt x="100013" y="19050"/>
                </a:moveTo>
                <a:lnTo>
                  <a:pt x="3010619" y="0"/>
                </a:lnTo>
                <a:lnTo>
                  <a:pt x="3096344" y="228301"/>
                </a:lnTo>
                <a:lnTo>
                  <a:pt x="0" y="228301"/>
                </a:lnTo>
                <a:lnTo>
                  <a:pt x="100013" y="19050"/>
                </a:lnTo>
                <a:close/>
              </a:path>
            </a:pathLst>
          </a:custGeom>
          <a:solidFill>
            <a:srgbClr val="DC891A"/>
          </a:solidFill>
          <a:ln>
            <a:noFill/>
          </a:ln>
          <a:scene3d>
            <a:camera prst="orthographicFront">
              <a:rot lat="18299985"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1" name="Прямоугольник 36"/>
          <p:cNvSpPr/>
          <p:nvPr/>
        </p:nvSpPr>
        <p:spPr>
          <a:xfrm>
            <a:off x="5614168" y="5265232"/>
            <a:ext cx="3096344" cy="252000"/>
          </a:xfrm>
          <a:custGeom>
            <a:avLst/>
            <a:gdLst>
              <a:gd name="connsiteX0" fmla="*/ 0 w 3096344"/>
              <a:gd name="connsiteY0" fmla="*/ 0 h 218776"/>
              <a:gd name="connsiteX1" fmla="*/ 3096344 w 3096344"/>
              <a:gd name="connsiteY1" fmla="*/ 0 h 218776"/>
              <a:gd name="connsiteX2" fmla="*/ 3096344 w 3096344"/>
              <a:gd name="connsiteY2" fmla="*/ 218776 h 218776"/>
              <a:gd name="connsiteX3" fmla="*/ 0 w 3096344"/>
              <a:gd name="connsiteY3" fmla="*/ 218776 h 218776"/>
              <a:gd name="connsiteX4" fmla="*/ 0 w 3096344"/>
              <a:gd name="connsiteY4" fmla="*/ 0 h 218776"/>
              <a:gd name="connsiteX0" fmla="*/ 100013 w 3096344"/>
              <a:gd name="connsiteY0" fmla="*/ 9525 h 218776"/>
              <a:gd name="connsiteX1" fmla="*/ 3096344 w 3096344"/>
              <a:gd name="connsiteY1" fmla="*/ 0 h 218776"/>
              <a:gd name="connsiteX2" fmla="*/ 3096344 w 3096344"/>
              <a:gd name="connsiteY2" fmla="*/ 218776 h 218776"/>
              <a:gd name="connsiteX3" fmla="*/ 0 w 3096344"/>
              <a:gd name="connsiteY3" fmla="*/ 218776 h 218776"/>
              <a:gd name="connsiteX4" fmla="*/ 100013 w 3096344"/>
              <a:gd name="connsiteY4" fmla="*/ 9525 h 218776"/>
              <a:gd name="connsiteX0" fmla="*/ 100013 w 3096344"/>
              <a:gd name="connsiteY0" fmla="*/ 19050 h 228301"/>
              <a:gd name="connsiteX1" fmla="*/ 3010619 w 3096344"/>
              <a:gd name="connsiteY1" fmla="*/ 0 h 228301"/>
              <a:gd name="connsiteX2" fmla="*/ 3096344 w 3096344"/>
              <a:gd name="connsiteY2" fmla="*/ 228301 h 228301"/>
              <a:gd name="connsiteX3" fmla="*/ 0 w 3096344"/>
              <a:gd name="connsiteY3" fmla="*/ 228301 h 228301"/>
              <a:gd name="connsiteX4" fmla="*/ 100013 w 3096344"/>
              <a:gd name="connsiteY4" fmla="*/ 19050 h 22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44" h="228301">
                <a:moveTo>
                  <a:pt x="100013" y="19050"/>
                </a:moveTo>
                <a:lnTo>
                  <a:pt x="3010619" y="0"/>
                </a:lnTo>
                <a:lnTo>
                  <a:pt x="3096344" y="228301"/>
                </a:lnTo>
                <a:lnTo>
                  <a:pt x="0" y="228301"/>
                </a:lnTo>
                <a:lnTo>
                  <a:pt x="100013" y="19050"/>
                </a:lnTo>
                <a:close/>
              </a:path>
            </a:pathLst>
          </a:custGeom>
          <a:solidFill>
            <a:srgbClr val="DC891A"/>
          </a:solidFill>
          <a:ln>
            <a:noFill/>
          </a:ln>
          <a:scene3d>
            <a:camera prst="orthographicFront">
              <a:rot lat="18299985" lon="0" rev="0"/>
            </a:camera>
            <a:lightRig rig="threePt" dir="t"/>
          </a:scene3d>
          <a:sp3d>
            <a:bevelT w="127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2" name="Полилиния 141"/>
          <p:cNvSpPr/>
          <p:nvPr/>
        </p:nvSpPr>
        <p:spPr>
          <a:xfrm>
            <a:off x="5979886" y="174171"/>
            <a:ext cx="3207657" cy="1393372"/>
          </a:xfrm>
          <a:custGeom>
            <a:avLst/>
            <a:gdLst>
              <a:gd name="connsiteX0" fmla="*/ 3207657 w 3207657"/>
              <a:gd name="connsiteY0" fmla="*/ 653143 h 1393372"/>
              <a:gd name="connsiteX1" fmla="*/ 2032000 w 3207657"/>
              <a:gd name="connsiteY1" fmla="*/ 493486 h 1393372"/>
              <a:gd name="connsiteX2" fmla="*/ 1074057 w 3207657"/>
              <a:gd name="connsiteY2" fmla="*/ 508000 h 1393372"/>
              <a:gd name="connsiteX3" fmla="*/ 464457 w 3207657"/>
              <a:gd name="connsiteY3" fmla="*/ 899886 h 1393372"/>
              <a:gd name="connsiteX4" fmla="*/ 0 w 3207657"/>
              <a:gd name="connsiteY4" fmla="*/ 1393372 h 1393372"/>
              <a:gd name="connsiteX5" fmla="*/ 391885 w 3207657"/>
              <a:gd name="connsiteY5" fmla="*/ 914400 h 1393372"/>
              <a:gd name="connsiteX6" fmla="*/ 304800 w 3207657"/>
              <a:gd name="connsiteY6" fmla="*/ 856343 h 1393372"/>
              <a:gd name="connsiteX7" fmla="*/ 435428 w 3207657"/>
              <a:gd name="connsiteY7" fmla="*/ 841829 h 1393372"/>
              <a:gd name="connsiteX8" fmla="*/ 1103085 w 3207657"/>
              <a:gd name="connsiteY8" fmla="*/ 406400 h 1393372"/>
              <a:gd name="connsiteX9" fmla="*/ 2061028 w 3207657"/>
              <a:gd name="connsiteY9" fmla="*/ 391886 h 1393372"/>
              <a:gd name="connsiteX10" fmla="*/ 2046514 w 3207657"/>
              <a:gd name="connsiteY10" fmla="*/ 0 h 1393372"/>
              <a:gd name="connsiteX11" fmla="*/ 2075543 w 3207657"/>
              <a:gd name="connsiteY11" fmla="*/ 391886 h 1393372"/>
              <a:gd name="connsiteX12" fmla="*/ 3193143 w 3207657"/>
              <a:gd name="connsiteY12" fmla="*/ 537029 h 1393372"/>
              <a:gd name="connsiteX13" fmla="*/ 3207657 w 3207657"/>
              <a:gd name="connsiteY13" fmla="*/ 653143 h 139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7657" h="1393372">
                <a:moveTo>
                  <a:pt x="3207657" y="653143"/>
                </a:moveTo>
                <a:lnTo>
                  <a:pt x="2032000" y="493486"/>
                </a:lnTo>
                <a:lnTo>
                  <a:pt x="1074057" y="508000"/>
                </a:lnTo>
                <a:lnTo>
                  <a:pt x="464457" y="899886"/>
                </a:lnTo>
                <a:lnTo>
                  <a:pt x="0" y="1393372"/>
                </a:lnTo>
                <a:lnTo>
                  <a:pt x="391885" y="914400"/>
                </a:lnTo>
                <a:lnTo>
                  <a:pt x="304800" y="856343"/>
                </a:lnTo>
                <a:lnTo>
                  <a:pt x="435428" y="841829"/>
                </a:lnTo>
                <a:lnTo>
                  <a:pt x="1103085" y="406400"/>
                </a:lnTo>
                <a:lnTo>
                  <a:pt x="2061028" y="391886"/>
                </a:lnTo>
                <a:lnTo>
                  <a:pt x="2046514" y="0"/>
                </a:lnTo>
                <a:lnTo>
                  <a:pt x="2075543" y="391886"/>
                </a:lnTo>
                <a:lnTo>
                  <a:pt x="3193143" y="537029"/>
                </a:lnTo>
                <a:lnTo>
                  <a:pt x="3207657" y="653143"/>
                </a:lnTo>
                <a:close/>
              </a:path>
            </a:pathLst>
          </a:custGeom>
          <a:solidFill>
            <a:srgbClr val="8559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3" name="Полилиния 142"/>
          <p:cNvSpPr/>
          <p:nvPr/>
        </p:nvSpPr>
        <p:spPr>
          <a:xfrm rot="10196315">
            <a:off x="6015140" y="1285893"/>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4" name="Полилиния 143"/>
          <p:cNvSpPr/>
          <p:nvPr/>
        </p:nvSpPr>
        <p:spPr>
          <a:xfrm rot="11748651">
            <a:off x="6240972" y="96691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5" name="Полилиния 144"/>
          <p:cNvSpPr/>
          <p:nvPr/>
        </p:nvSpPr>
        <p:spPr>
          <a:xfrm rot="15708408">
            <a:off x="5472254" y="135222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6" name="Полилиния 145"/>
          <p:cNvSpPr/>
          <p:nvPr/>
        </p:nvSpPr>
        <p:spPr>
          <a:xfrm rot="18876386">
            <a:off x="5718210" y="646579"/>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7" name="Полилиния 146"/>
          <p:cNvSpPr/>
          <p:nvPr/>
        </p:nvSpPr>
        <p:spPr>
          <a:xfrm rot="18997444">
            <a:off x="6389615" y="21290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8" name="Полилиния 147"/>
          <p:cNvSpPr/>
          <p:nvPr/>
        </p:nvSpPr>
        <p:spPr>
          <a:xfrm rot="1971840">
            <a:off x="7285290" y="-165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9" name="Полилиния 148"/>
          <p:cNvSpPr/>
          <p:nvPr/>
        </p:nvSpPr>
        <p:spPr>
          <a:xfrm rot="3692296">
            <a:off x="7919730" y="3901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0" name="Полилиния 149"/>
          <p:cNvSpPr/>
          <p:nvPr/>
        </p:nvSpPr>
        <p:spPr>
          <a:xfrm rot="10196315">
            <a:off x="6773107" y="588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1" name="Полилиния 150"/>
          <p:cNvSpPr/>
          <p:nvPr/>
        </p:nvSpPr>
        <p:spPr>
          <a:xfrm rot="14474438">
            <a:off x="7252320" y="54228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2" name="Полилиния 151"/>
          <p:cNvSpPr/>
          <p:nvPr/>
        </p:nvSpPr>
        <p:spPr>
          <a:xfrm rot="13971821">
            <a:off x="7712105" y="54682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3" name="Полилиния 152"/>
          <p:cNvSpPr/>
          <p:nvPr/>
        </p:nvSpPr>
        <p:spPr>
          <a:xfrm rot="10196315">
            <a:off x="8445583" y="6061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4" name="Полилиния 153"/>
          <p:cNvSpPr/>
          <p:nvPr/>
        </p:nvSpPr>
        <p:spPr>
          <a:xfrm rot="14851208">
            <a:off x="8548226" y="-14986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5" name="Полилиния 154"/>
          <p:cNvSpPr/>
          <p:nvPr/>
        </p:nvSpPr>
        <p:spPr>
          <a:xfrm rot="10196315">
            <a:off x="6847124" y="-166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6" name="Полилиния 155"/>
          <p:cNvSpPr/>
          <p:nvPr/>
        </p:nvSpPr>
        <p:spPr>
          <a:xfrm rot="10196315">
            <a:off x="799035" y="2250350"/>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7" name="Полилиния 156"/>
          <p:cNvSpPr/>
          <p:nvPr/>
        </p:nvSpPr>
        <p:spPr>
          <a:xfrm rot="10196315">
            <a:off x="117673" y="-13425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8" name="Полилиния 157"/>
          <p:cNvSpPr/>
          <p:nvPr/>
        </p:nvSpPr>
        <p:spPr>
          <a:xfrm rot="6363460">
            <a:off x="-140688" y="48568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9" name="Полилиния 158"/>
          <p:cNvSpPr/>
          <p:nvPr/>
        </p:nvSpPr>
        <p:spPr>
          <a:xfrm rot="10196315">
            <a:off x="-276293" y="-3085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0" name="Полилиния 159"/>
          <p:cNvSpPr/>
          <p:nvPr/>
        </p:nvSpPr>
        <p:spPr>
          <a:xfrm rot="10196315">
            <a:off x="155652" y="3048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1" name="Полилиния 160"/>
          <p:cNvSpPr/>
          <p:nvPr/>
        </p:nvSpPr>
        <p:spPr>
          <a:xfrm rot="10196315">
            <a:off x="-152886" y="97331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2" name="Полилиния 161"/>
          <p:cNvSpPr/>
          <p:nvPr/>
        </p:nvSpPr>
        <p:spPr>
          <a:xfrm rot="13086059">
            <a:off x="2871015" y="155657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3" name="Полилиния 162"/>
          <p:cNvSpPr/>
          <p:nvPr/>
        </p:nvSpPr>
        <p:spPr>
          <a:xfrm rot="15891781">
            <a:off x="3911993" y="2321305"/>
            <a:ext cx="234424" cy="296863"/>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4" name="Полилиния 163"/>
          <p:cNvSpPr/>
          <p:nvPr/>
        </p:nvSpPr>
        <p:spPr>
          <a:xfrm rot="21202697">
            <a:off x="1553889" y="2081278"/>
            <a:ext cx="218463" cy="271930"/>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5" name="Полилиния 164"/>
          <p:cNvSpPr/>
          <p:nvPr/>
        </p:nvSpPr>
        <p:spPr>
          <a:xfrm rot="5400000">
            <a:off x="2737398" y="2766215"/>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6" name="Полилиния 165"/>
          <p:cNvSpPr/>
          <p:nvPr/>
        </p:nvSpPr>
        <p:spPr>
          <a:xfrm rot="6063325">
            <a:off x="231365" y="6284241"/>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7" name="Полилиния 166"/>
          <p:cNvSpPr/>
          <p:nvPr/>
        </p:nvSpPr>
        <p:spPr>
          <a:xfrm rot="14004263">
            <a:off x="745816" y="6166723"/>
            <a:ext cx="292854" cy="295395"/>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8" name="Полилиния 167"/>
          <p:cNvSpPr/>
          <p:nvPr/>
        </p:nvSpPr>
        <p:spPr>
          <a:xfrm rot="4936685">
            <a:off x="1485316" y="63371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9" name="Полилиния 168"/>
          <p:cNvSpPr/>
          <p:nvPr/>
        </p:nvSpPr>
        <p:spPr>
          <a:xfrm rot="10196315">
            <a:off x="4416570" y="33063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0" name="Полилиния 169"/>
          <p:cNvSpPr/>
          <p:nvPr/>
        </p:nvSpPr>
        <p:spPr>
          <a:xfrm rot="6187846">
            <a:off x="3600127" y="631853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1" name="Полилиния 170"/>
          <p:cNvSpPr/>
          <p:nvPr/>
        </p:nvSpPr>
        <p:spPr>
          <a:xfrm rot="16354241">
            <a:off x="4884086" y="6284240"/>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2" name="Полилиния 171"/>
          <p:cNvSpPr/>
          <p:nvPr/>
        </p:nvSpPr>
        <p:spPr>
          <a:xfrm rot="4025520">
            <a:off x="4323946" y="6184904"/>
            <a:ext cx="341179" cy="332438"/>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3" name="Полилиния 172"/>
          <p:cNvSpPr/>
          <p:nvPr/>
        </p:nvSpPr>
        <p:spPr>
          <a:xfrm rot="10196315">
            <a:off x="7376864" y="5690112"/>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4" name="Полилиния 173"/>
          <p:cNvSpPr/>
          <p:nvPr/>
        </p:nvSpPr>
        <p:spPr>
          <a:xfrm rot="17109516">
            <a:off x="6788560" y="5779714"/>
            <a:ext cx="313235" cy="35636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5" name="Полилиния 174"/>
          <p:cNvSpPr/>
          <p:nvPr/>
        </p:nvSpPr>
        <p:spPr>
          <a:xfrm rot="15891781">
            <a:off x="7779188" y="5102869"/>
            <a:ext cx="234424" cy="296863"/>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6" name="Полилиния 175"/>
          <p:cNvSpPr/>
          <p:nvPr/>
        </p:nvSpPr>
        <p:spPr>
          <a:xfrm rot="7149121">
            <a:off x="6746178" y="5083995"/>
            <a:ext cx="313235" cy="35636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4" name="Группа 176"/>
          <p:cNvGrpSpPr/>
          <p:nvPr/>
        </p:nvGrpSpPr>
        <p:grpSpPr>
          <a:xfrm>
            <a:off x="6948221" y="4824594"/>
            <a:ext cx="949078" cy="757092"/>
            <a:chOff x="1714500" y="4638675"/>
            <a:chExt cx="1704975" cy="1530349"/>
          </a:xfrm>
        </p:grpSpPr>
        <p:sp>
          <p:nvSpPr>
            <p:cNvPr id="178" name="Полилиния 177"/>
            <p:cNvSpPr/>
            <p:nvPr/>
          </p:nvSpPr>
          <p:spPr>
            <a:xfrm>
              <a:off x="1714500" y="4638675"/>
              <a:ext cx="1704975" cy="1285875"/>
            </a:xfrm>
            <a:custGeom>
              <a:avLst/>
              <a:gdLst>
                <a:gd name="connsiteX0" fmla="*/ 752475 w 1704975"/>
                <a:gd name="connsiteY0" fmla="*/ 0 h 1285875"/>
                <a:gd name="connsiteX1" fmla="*/ 1162050 w 1704975"/>
                <a:gd name="connsiteY1" fmla="*/ 304800 h 1285875"/>
                <a:gd name="connsiteX2" fmla="*/ 1704975 w 1704975"/>
                <a:gd name="connsiteY2" fmla="*/ 390525 h 1285875"/>
                <a:gd name="connsiteX3" fmla="*/ 981075 w 1704975"/>
                <a:gd name="connsiteY3" fmla="*/ 1285875 h 1285875"/>
                <a:gd name="connsiteX4" fmla="*/ 485775 w 1704975"/>
                <a:gd name="connsiteY4" fmla="*/ 1152525 h 1285875"/>
                <a:gd name="connsiteX5" fmla="*/ 0 w 1704975"/>
                <a:gd name="connsiteY5" fmla="*/ 752475 h 1285875"/>
                <a:gd name="connsiteX6" fmla="*/ 752475 w 1704975"/>
                <a:gd name="connsiteY6" fmla="*/ 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4975" h="1285875">
                  <a:moveTo>
                    <a:pt x="752475" y="0"/>
                  </a:moveTo>
                  <a:lnTo>
                    <a:pt x="1162050" y="304800"/>
                  </a:lnTo>
                  <a:lnTo>
                    <a:pt x="1704975" y="390525"/>
                  </a:lnTo>
                  <a:lnTo>
                    <a:pt x="981075" y="1285875"/>
                  </a:lnTo>
                  <a:lnTo>
                    <a:pt x="485775" y="1152525"/>
                  </a:lnTo>
                  <a:lnTo>
                    <a:pt x="0" y="752475"/>
                  </a:lnTo>
                  <a:lnTo>
                    <a:pt x="752475" y="0"/>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9" name="Полилиния 178"/>
            <p:cNvSpPr/>
            <p:nvPr/>
          </p:nvSpPr>
          <p:spPr>
            <a:xfrm>
              <a:off x="1793205" y="4698317"/>
              <a:ext cx="1545307" cy="1166590"/>
            </a:xfrm>
            <a:custGeom>
              <a:avLst/>
              <a:gdLst>
                <a:gd name="connsiteX0" fmla="*/ 752475 w 1704975"/>
                <a:gd name="connsiteY0" fmla="*/ 0 h 1285875"/>
                <a:gd name="connsiteX1" fmla="*/ 1162050 w 1704975"/>
                <a:gd name="connsiteY1" fmla="*/ 304800 h 1285875"/>
                <a:gd name="connsiteX2" fmla="*/ 1704975 w 1704975"/>
                <a:gd name="connsiteY2" fmla="*/ 390525 h 1285875"/>
                <a:gd name="connsiteX3" fmla="*/ 981075 w 1704975"/>
                <a:gd name="connsiteY3" fmla="*/ 1285875 h 1285875"/>
                <a:gd name="connsiteX4" fmla="*/ 485775 w 1704975"/>
                <a:gd name="connsiteY4" fmla="*/ 1152525 h 1285875"/>
                <a:gd name="connsiteX5" fmla="*/ 0 w 1704975"/>
                <a:gd name="connsiteY5" fmla="*/ 752475 h 1285875"/>
                <a:gd name="connsiteX6" fmla="*/ 752475 w 1704975"/>
                <a:gd name="connsiteY6" fmla="*/ 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4975" h="1285875">
                  <a:moveTo>
                    <a:pt x="752475" y="0"/>
                  </a:moveTo>
                  <a:lnTo>
                    <a:pt x="1162050" y="304800"/>
                  </a:lnTo>
                  <a:lnTo>
                    <a:pt x="1704975" y="390525"/>
                  </a:lnTo>
                  <a:lnTo>
                    <a:pt x="981075" y="1285875"/>
                  </a:lnTo>
                  <a:lnTo>
                    <a:pt x="485775" y="1152525"/>
                  </a:lnTo>
                  <a:lnTo>
                    <a:pt x="0" y="752475"/>
                  </a:lnTo>
                  <a:lnTo>
                    <a:pt x="752475" y="0"/>
                  </a:lnTo>
                  <a:close/>
                </a:path>
              </a:pathLst>
            </a:custGeom>
            <a:solidFill>
              <a:schemeClr val="bg1">
                <a:lumMod val="95000"/>
              </a:schemeClr>
            </a:solidFill>
            <a:ln>
              <a:noFill/>
            </a:ln>
            <a:scene3d>
              <a:camera prst="orthographicFront"/>
              <a:lightRig rig="threePt" dir="t"/>
            </a:scene3d>
            <a:sp3d>
              <a:bevelT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0" name="Полилиния 179"/>
            <p:cNvSpPr/>
            <p:nvPr/>
          </p:nvSpPr>
          <p:spPr>
            <a:xfrm>
              <a:off x="2174601" y="4978399"/>
              <a:ext cx="781324" cy="1190625"/>
            </a:xfrm>
            <a:custGeom>
              <a:avLst/>
              <a:gdLst>
                <a:gd name="connsiteX0" fmla="*/ 657225 w 742950"/>
                <a:gd name="connsiteY0" fmla="*/ 0 h 1276350"/>
                <a:gd name="connsiteX1" fmla="*/ 57150 w 742950"/>
                <a:gd name="connsiteY1" fmla="*/ 800100 h 1276350"/>
                <a:gd name="connsiteX2" fmla="*/ 0 w 742950"/>
                <a:gd name="connsiteY2" fmla="*/ 1276350 h 1276350"/>
                <a:gd name="connsiteX3" fmla="*/ 76200 w 742950"/>
                <a:gd name="connsiteY3" fmla="*/ 1276350 h 1276350"/>
                <a:gd name="connsiteX4" fmla="*/ 133350 w 742950"/>
                <a:gd name="connsiteY4" fmla="*/ 828675 h 1276350"/>
                <a:gd name="connsiteX5" fmla="*/ 742950 w 742950"/>
                <a:gd name="connsiteY5" fmla="*/ 28575 h 1276350"/>
                <a:gd name="connsiteX6" fmla="*/ 657225 w 742950"/>
                <a:gd name="connsiteY6" fmla="*/ 0 h 1276350"/>
                <a:gd name="connsiteX0" fmla="*/ 668593 w 754318"/>
                <a:gd name="connsiteY0" fmla="*/ 0 h 1276350"/>
                <a:gd name="connsiteX1" fmla="*/ 68518 w 754318"/>
                <a:gd name="connsiteY1" fmla="*/ 800100 h 1276350"/>
                <a:gd name="connsiteX2" fmla="*/ 11368 w 754318"/>
                <a:gd name="connsiteY2" fmla="*/ 1276350 h 1276350"/>
                <a:gd name="connsiteX3" fmla="*/ 87568 w 754318"/>
                <a:gd name="connsiteY3" fmla="*/ 1276350 h 1276350"/>
                <a:gd name="connsiteX4" fmla="*/ 144718 w 754318"/>
                <a:gd name="connsiteY4" fmla="*/ 828675 h 1276350"/>
                <a:gd name="connsiteX5" fmla="*/ 754318 w 754318"/>
                <a:gd name="connsiteY5" fmla="*/ 28575 h 1276350"/>
                <a:gd name="connsiteX6" fmla="*/ 668593 w 754318"/>
                <a:gd name="connsiteY6" fmla="*/ 0 h 1276350"/>
                <a:gd name="connsiteX0" fmla="*/ 668593 w 754318"/>
                <a:gd name="connsiteY0" fmla="*/ 0 h 1276350"/>
                <a:gd name="connsiteX1" fmla="*/ 68518 w 754318"/>
                <a:gd name="connsiteY1" fmla="*/ 800100 h 1276350"/>
                <a:gd name="connsiteX2" fmla="*/ 11368 w 754318"/>
                <a:gd name="connsiteY2" fmla="*/ 1276350 h 1276350"/>
                <a:gd name="connsiteX3" fmla="*/ 87568 w 754318"/>
                <a:gd name="connsiteY3" fmla="*/ 1276350 h 1276350"/>
                <a:gd name="connsiteX4" fmla="*/ 144718 w 754318"/>
                <a:gd name="connsiteY4" fmla="*/ 828675 h 1276350"/>
                <a:gd name="connsiteX5" fmla="*/ 754318 w 754318"/>
                <a:gd name="connsiteY5" fmla="*/ 28575 h 1276350"/>
                <a:gd name="connsiteX6" fmla="*/ 668593 w 754318"/>
                <a:gd name="connsiteY6" fmla="*/ 0 h 1276350"/>
                <a:gd name="connsiteX0" fmla="*/ 668593 w 754318"/>
                <a:gd name="connsiteY0" fmla="*/ 0 h 1276350"/>
                <a:gd name="connsiteX1" fmla="*/ 68518 w 754318"/>
                <a:gd name="connsiteY1" fmla="*/ 800100 h 1276350"/>
                <a:gd name="connsiteX2" fmla="*/ 11368 w 754318"/>
                <a:gd name="connsiteY2" fmla="*/ 1276350 h 1276350"/>
                <a:gd name="connsiteX3" fmla="*/ 176468 w 754318"/>
                <a:gd name="connsiteY3" fmla="*/ 1216025 h 1276350"/>
                <a:gd name="connsiteX4" fmla="*/ 144718 w 754318"/>
                <a:gd name="connsiteY4" fmla="*/ 828675 h 1276350"/>
                <a:gd name="connsiteX5" fmla="*/ 754318 w 754318"/>
                <a:gd name="connsiteY5" fmla="*/ 28575 h 1276350"/>
                <a:gd name="connsiteX6" fmla="*/ 668593 w 754318"/>
                <a:gd name="connsiteY6" fmla="*/ 0 h 1276350"/>
                <a:gd name="connsiteX0" fmla="*/ 644799 w 730524"/>
                <a:gd name="connsiteY0" fmla="*/ 0 h 1235075"/>
                <a:gd name="connsiteX1" fmla="*/ 44724 w 730524"/>
                <a:gd name="connsiteY1" fmla="*/ 800100 h 1235075"/>
                <a:gd name="connsiteX2" fmla="*/ 76474 w 730524"/>
                <a:gd name="connsiteY2" fmla="*/ 1235075 h 1235075"/>
                <a:gd name="connsiteX3" fmla="*/ 152674 w 730524"/>
                <a:gd name="connsiteY3" fmla="*/ 1216025 h 1235075"/>
                <a:gd name="connsiteX4" fmla="*/ 120924 w 730524"/>
                <a:gd name="connsiteY4" fmla="*/ 828675 h 1235075"/>
                <a:gd name="connsiteX5" fmla="*/ 730524 w 730524"/>
                <a:gd name="connsiteY5" fmla="*/ 28575 h 1235075"/>
                <a:gd name="connsiteX6" fmla="*/ 644799 w 730524"/>
                <a:gd name="connsiteY6" fmla="*/ 0 h 1235075"/>
                <a:gd name="connsiteX0" fmla="*/ 644799 w 774974"/>
                <a:gd name="connsiteY0" fmla="*/ 0 h 1235075"/>
                <a:gd name="connsiteX1" fmla="*/ 44724 w 774974"/>
                <a:gd name="connsiteY1" fmla="*/ 800100 h 1235075"/>
                <a:gd name="connsiteX2" fmla="*/ 76474 w 774974"/>
                <a:gd name="connsiteY2" fmla="*/ 1235075 h 1235075"/>
                <a:gd name="connsiteX3" fmla="*/ 152674 w 774974"/>
                <a:gd name="connsiteY3" fmla="*/ 1216025 h 1235075"/>
                <a:gd name="connsiteX4" fmla="*/ 120924 w 774974"/>
                <a:gd name="connsiteY4" fmla="*/ 828675 h 1235075"/>
                <a:gd name="connsiteX5" fmla="*/ 774974 w 774974"/>
                <a:gd name="connsiteY5" fmla="*/ 69850 h 1235075"/>
                <a:gd name="connsiteX6" fmla="*/ 644799 w 774974"/>
                <a:gd name="connsiteY6" fmla="*/ 0 h 1235075"/>
                <a:gd name="connsiteX0" fmla="*/ 695599 w 774974"/>
                <a:gd name="connsiteY0" fmla="*/ 0 h 1190625"/>
                <a:gd name="connsiteX1" fmla="*/ 44724 w 774974"/>
                <a:gd name="connsiteY1" fmla="*/ 755650 h 1190625"/>
                <a:gd name="connsiteX2" fmla="*/ 76474 w 774974"/>
                <a:gd name="connsiteY2" fmla="*/ 1190625 h 1190625"/>
                <a:gd name="connsiteX3" fmla="*/ 152674 w 774974"/>
                <a:gd name="connsiteY3" fmla="*/ 1171575 h 1190625"/>
                <a:gd name="connsiteX4" fmla="*/ 120924 w 774974"/>
                <a:gd name="connsiteY4" fmla="*/ 784225 h 1190625"/>
                <a:gd name="connsiteX5" fmla="*/ 774974 w 774974"/>
                <a:gd name="connsiteY5" fmla="*/ 25400 h 1190625"/>
                <a:gd name="connsiteX6" fmla="*/ 695599 w 774974"/>
                <a:gd name="connsiteY6" fmla="*/ 0 h 1190625"/>
                <a:gd name="connsiteX0" fmla="*/ 695599 w 781324"/>
                <a:gd name="connsiteY0" fmla="*/ 0 h 1190625"/>
                <a:gd name="connsiteX1" fmla="*/ 44724 w 781324"/>
                <a:gd name="connsiteY1" fmla="*/ 755650 h 1190625"/>
                <a:gd name="connsiteX2" fmla="*/ 76474 w 781324"/>
                <a:gd name="connsiteY2" fmla="*/ 1190625 h 1190625"/>
                <a:gd name="connsiteX3" fmla="*/ 152674 w 781324"/>
                <a:gd name="connsiteY3" fmla="*/ 1171575 h 1190625"/>
                <a:gd name="connsiteX4" fmla="*/ 120924 w 781324"/>
                <a:gd name="connsiteY4" fmla="*/ 784225 h 1190625"/>
                <a:gd name="connsiteX5" fmla="*/ 781324 w 781324"/>
                <a:gd name="connsiteY5" fmla="*/ 6350 h 1190625"/>
                <a:gd name="connsiteX6" fmla="*/ 695599 w 781324"/>
                <a:gd name="connsiteY6" fmla="*/ 0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324" h="1190625">
                  <a:moveTo>
                    <a:pt x="695599" y="0"/>
                  </a:moveTo>
                  <a:lnTo>
                    <a:pt x="44724" y="755650"/>
                  </a:lnTo>
                  <a:cubicBezTo>
                    <a:pt x="-79101" y="898525"/>
                    <a:pt x="95524" y="1031875"/>
                    <a:pt x="76474" y="1190625"/>
                  </a:cubicBezTo>
                  <a:lnTo>
                    <a:pt x="152674" y="1171575"/>
                  </a:lnTo>
                  <a:cubicBezTo>
                    <a:pt x="171724" y="1022350"/>
                    <a:pt x="9799" y="901700"/>
                    <a:pt x="120924" y="784225"/>
                  </a:cubicBezTo>
                  <a:lnTo>
                    <a:pt x="781324" y="6350"/>
                  </a:lnTo>
                  <a:lnTo>
                    <a:pt x="695599"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cxnSp>
          <p:nvCxnSpPr>
            <p:cNvPr id="181" name="Прямая соединительная линия 180"/>
            <p:cNvCxnSpPr/>
            <p:nvPr/>
          </p:nvCxnSpPr>
          <p:spPr>
            <a:xfrm>
              <a:off x="2466239" y="4769594"/>
              <a:ext cx="324000" cy="252000"/>
            </a:xfrm>
            <a:prstGeom prst="line">
              <a:avLst/>
            </a:prstGeom>
          </p:spPr>
          <p:style>
            <a:lnRef idx="1">
              <a:schemeClr val="dk1"/>
            </a:lnRef>
            <a:fillRef idx="0">
              <a:schemeClr val="dk1"/>
            </a:fillRef>
            <a:effectRef idx="0">
              <a:schemeClr val="dk1"/>
            </a:effectRef>
            <a:fontRef idx="minor">
              <a:schemeClr val="tx1"/>
            </a:fontRef>
          </p:style>
        </p:cxnSp>
        <p:cxnSp>
          <p:nvCxnSpPr>
            <p:cNvPr id="182" name="Прямая соединительная линия 181"/>
            <p:cNvCxnSpPr/>
            <p:nvPr/>
          </p:nvCxnSpPr>
          <p:spPr>
            <a:xfrm>
              <a:off x="2413170" y="4820751"/>
              <a:ext cx="324000" cy="252000"/>
            </a:xfrm>
            <a:prstGeom prst="line">
              <a:avLst/>
            </a:prstGeom>
          </p:spPr>
          <p:style>
            <a:lnRef idx="1">
              <a:schemeClr val="dk1"/>
            </a:lnRef>
            <a:fillRef idx="0">
              <a:schemeClr val="dk1"/>
            </a:fillRef>
            <a:effectRef idx="0">
              <a:schemeClr val="dk1"/>
            </a:effectRef>
            <a:fontRef idx="minor">
              <a:schemeClr val="tx1"/>
            </a:fontRef>
          </p:style>
        </p:cxnSp>
        <p:cxnSp>
          <p:nvCxnSpPr>
            <p:cNvPr id="183" name="Прямая соединительная линия 182"/>
            <p:cNvCxnSpPr/>
            <p:nvPr/>
          </p:nvCxnSpPr>
          <p:spPr>
            <a:xfrm>
              <a:off x="2360101" y="4871908"/>
              <a:ext cx="324000" cy="252000"/>
            </a:xfrm>
            <a:prstGeom prst="line">
              <a:avLst/>
            </a:prstGeom>
          </p:spPr>
          <p:style>
            <a:lnRef idx="1">
              <a:schemeClr val="dk1"/>
            </a:lnRef>
            <a:fillRef idx="0">
              <a:schemeClr val="dk1"/>
            </a:fillRef>
            <a:effectRef idx="0">
              <a:schemeClr val="dk1"/>
            </a:effectRef>
            <a:fontRef idx="minor">
              <a:schemeClr val="tx1"/>
            </a:fontRef>
          </p:style>
        </p:cxnSp>
        <p:cxnSp>
          <p:nvCxnSpPr>
            <p:cNvPr id="184" name="Прямая соединительная линия 183"/>
            <p:cNvCxnSpPr/>
            <p:nvPr/>
          </p:nvCxnSpPr>
          <p:spPr>
            <a:xfrm>
              <a:off x="2307032" y="4923065"/>
              <a:ext cx="324000" cy="252000"/>
            </a:xfrm>
            <a:prstGeom prst="line">
              <a:avLst/>
            </a:prstGeom>
          </p:spPr>
          <p:style>
            <a:lnRef idx="1">
              <a:schemeClr val="dk1"/>
            </a:lnRef>
            <a:fillRef idx="0">
              <a:schemeClr val="dk1"/>
            </a:fillRef>
            <a:effectRef idx="0">
              <a:schemeClr val="dk1"/>
            </a:effectRef>
            <a:fontRef idx="minor">
              <a:schemeClr val="tx1"/>
            </a:fontRef>
          </p:style>
        </p:cxnSp>
        <p:cxnSp>
          <p:nvCxnSpPr>
            <p:cNvPr id="185" name="Прямая соединительная линия 184"/>
            <p:cNvCxnSpPr/>
            <p:nvPr/>
          </p:nvCxnSpPr>
          <p:spPr>
            <a:xfrm>
              <a:off x="2253963" y="4974223"/>
              <a:ext cx="324000" cy="252000"/>
            </a:xfrm>
            <a:prstGeom prst="line">
              <a:avLst/>
            </a:prstGeom>
          </p:spPr>
          <p:style>
            <a:lnRef idx="1">
              <a:schemeClr val="dk1"/>
            </a:lnRef>
            <a:fillRef idx="0">
              <a:schemeClr val="dk1"/>
            </a:fillRef>
            <a:effectRef idx="0">
              <a:schemeClr val="dk1"/>
            </a:effectRef>
            <a:fontRef idx="minor">
              <a:schemeClr val="tx1"/>
            </a:fontRef>
          </p:style>
        </p:cxnSp>
      </p:grpSp>
      <p:sp>
        <p:nvSpPr>
          <p:cNvPr id="186" name="Полилиния 185"/>
          <p:cNvSpPr/>
          <p:nvPr/>
        </p:nvSpPr>
        <p:spPr>
          <a:xfrm rot="4025520">
            <a:off x="7286265" y="5119648"/>
            <a:ext cx="341179" cy="332438"/>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ctrTitle"/>
          </p:nvPr>
        </p:nvSpPr>
        <p:spPr>
          <a:xfrm>
            <a:off x="266532" y="1876657"/>
            <a:ext cx="5129079" cy="1298575"/>
          </a:xfrm>
        </p:spPr>
        <p:txBody>
          <a:bodyPr/>
          <a:lstStyle>
            <a:lvl1pPr>
              <a:defRPr b="0" cap="none" spc="0">
                <a:ln w="18415" cmpd="sng">
                  <a:solidFill>
                    <a:srgbClr val="FFFFFF"/>
                  </a:solidFill>
                  <a:prstDash val="solid"/>
                </a:ln>
                <a:solidFill>
                  <a:srgbClr val="FFFFFF"/>
                </a:solidFill>
                <a:effectLst>
                  <a:outerShdw blurRad="63500" dir="3600000" algn="tl" rotWithShape="0">
                    <a:srgbClr val="000000">
                      <a:alpha val="70000"/>
                    </a:srgbClr>
                  </a:outerShdw>
                </a:effectLst>
              </a:defRPr>
            </a:lvl1pPr>
          </a:lstStyle>
          <a:p>
            <a:r>
              <a:rPr lang="ru-RU" smtClean="0"/>
              <a:t>Образец заголовка</a:t>
            </a:r>
            <a:endParaRPr lang="ru-RU"/>
          </a:p>
        </p:txBody>
      </p:sp>
      <p:sp>
        <p:nvSpPr>
          <p:cNvPr id="3" name="Подзаголовок 2"/>
          <p:cNvSpPr>
            <a:spLocks noGrp="1"/>
          </p:cNvSpPr>
          <p:nvPr>
            <p:ph type="subTitle" idx="1"/>
          </p:nvPr>
        </p:nvSpPr>
        <p:spPr>
          <a:xfrm>
            <a:off x="2662117" y="3230938"/>
            <a:ext cx="3624339" cy="2004002"/>
          </a:xfrm>
        </p:spPr>
        <p:txBody>
          <a:bodyPr/>
          <a:lstStyle>
            <a:lvl1pPr marL="0" indent="0" algn="ctr">
              <a:buNone/>
              <a:defRPr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5B106E36-FD25-4E2D-B0AA-010F637433A0}" type="datetimeFigureOut">
              <a:rPr lang="ru-RU" smtClean="0"/>
              <a:pPr/>
              <a:t>16.11.2014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725C68B6-61C2-468F-89AB-4B9F7531AA68}" type="slidenum">
              <a:rPr lang="ru-RU" smtClean="0"/>
              <a:pPr/>
              <a:t>‹#›</a:t>
            </a:fld>
            <a:endParaRPr lang="ru-RU"/>
          </a:p>
        </p:txBody>
      </p:sp>
    </p:spTree>
    <p:extLst>
      <p:ext uri="{BB962C8B-B14F-4D97-AF65-F5344CB8AC3E}">
        <p14:creationId xmlns="" xmlns:p14="http://schemas.microsoft.com/office/powerpoint/2010/main" val="15879075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7" name="Полилиния 6"/>
          <p:cNvSpPr/>
          <p:nvPr/>
        </p:nvSpPr>
        <p:spPr>
          <a:xfrm flipH="1">
            <a:off x="1861904" y="2293641"/>
            <a:ext cx="3127388" cy="132909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64769 w 2596592"/>
              <a:gd name="connsiteY0" fmla="*/ 712706 h 1636620"/>
              <a:gd name="connsiteX1" fmla="*/ 605096 w 2596592"/>
              <a:gd name="connsiteY1" fmla="*/ 245115 h 1636620"/>
              <a:gd name="connsiteX2" fmla="*/ 1623405 w 2596592"/>
              <a:gd name="connsiteY2" fmla="*/ 276289 h 1636620"/>
              <a:gd name="connsiteX3" fmla="*/ 2298814 w 2596592"/>
              <a:gd name="connsiteY3" fmla="*/ 567234 h 1636620"/>
              <a:gd name="connsiteX4" fmla="*/ 2423505 w 2596592"/>
              <a:gd name="connsiteY4" fmla="*/ 993262 h 1636620"/>
              <a:gd name="connsiteX5" fmla="*/ 1820832 w 2596592"/>
              <a:gd name="connsiteY5" fmla="*/ 1273816 h 1636620"/>
              <a:gd name="connsiteX6" fmla="*/ 836004 w 2596592"/>
              <a:gd name="connsiteY6" fmla="*/ 1437004 h 1636620"/>
              <a:gd name="connsiteX7" fmla="*/ 64769 w 2596592"/>
              <a:gd name="connsiteY7" fmla="*/ 712706 h 1636620"/>
              <a:gd name="connsiteX0" fmla="*/ 64769 w 2596592"/>
              <a:gd name="connsiteY0" fmla="*/ 712706 h 1683944"/>
              <a:gd name="connsiteX1" fmla="*/ 605096 w 2596592"/>
              <a:gd name="connsiteY1" fmla="*/ 245115 h 1683944"/>
              <a:gd name="connsiteX2" fmla="*/ 1623405 w 2596592"/>
              <a:gd name="connsiteY2" fmla="*/ 276289 h 1683944"/>
              <a:gd name="connsiteX3" fmla="*/ 2298814 w 2596592"/>
              <a:gd name="connsiteY3" fmla="*/ 567234 h 1683944"/>
              <a:gd name="connsiteX4" fmla="*/ 2423505 w 2596592"/>
              <a:gd name="connsiteY4" fmla="*/ 993262 h 1683944"/>
              <a:gd name="connsiteX5" fmla="*/ 2276883 w 2596592"/>
              <a:gd name="connsiteY5" fmla="*/ 1458187 h 1683944"/>
              <a:gd name="connsiteX6" fmla="*/ 836004 w 2596592"/>
              <a:gd name="connsiteY6" fmla="*/ 1437004 h 1683944"/>
              <a:gd name="connsiteX7" fmla="*/ 64769 w 2596592"/>
              <a:gd name="connsiteY7" fmla="*/ 712706 h 1683944"/>
              <a:gd name="connsiteX0" fmla="*/ 64769 w 2993668"/>
              <a:gd name="connsiteY0" fmla="*/ 712706 h 1683944"/>
              <a:gd name="connsiteX1" fmla="*/ 605096 w 2993668"/>
              <a:gd name="connsiteY1" fmla="*/ 245115 h 1683944"/>
              <a:gd name="connsiteX2" fmla="*/ 1623405 w 2993668"/>
              <a:gd name="connsiteY2" fmla="*/ 276289 h 1683944"/>
              <a:gd name="connsiteX3" fmla="*/ 2298814 w 2993668"/>
              <a:gd name="connsiteY3" fmla="*/ 567234 h 1683944"/>
              <a:gd name="connsiteX4" fmla="*/ 2930227 w 2993668"/>
              <a:gd name="connsiteY4" fmla="*/ 889553 h 1683944"/>
              <a:gd name="connsiteX5" fmla="*/ 2276883 w 2993668"/>
              <a:gd name="connsiteY5" fmla="*/ 1458187 h 1683944"/>
              <a:gd name="connsiteX6" fmla="*/ 836004 w 2993668"/>
              <a:gd name="connsiteY6" fmla="*/ 1437004 h 1683944"/>
              <a:gd name="connsiteX7" fmla="*/ 64769 w 2993668"/>
              <a:gd name="connsiteY7" fmla="*/ 712706 h 1683944"/>
              <a:gd name="connsiteX0" fmla="*/ 64769 w 3050203"/>
              <a:gd name="connsiteY0" fmla="*/ 712706 h 1683944"/>
              <a:gd name="connsiteX1" fmla="*/ 605096 w 3050203"/>
              <a:gd name="connsiteY1" fmla="*/ 245115 h 1683944"/>
              <a:gd name="connsiteX2" fmla="*/ 1623405 w 3050203"/>
              <a:gd name="connsiteY2" fmla="*/ 276289 h 1683944"/>
              <a:gd name="connsiteX3" fmla="*/ 2653520 w 3050203"/>
              <a:gd name="connsiteY3" fmla="*/ 198492 h 1683944"/>
              <a:gd name="connsiteX4" fmla="*/ 2930227 w 3050203"/>
              <a:gd name="connsiteY4" fmla="*/ 889553 h 1683944"/>
              <a:gd name="connsiteX5" fmla="*/ 2276883 w 3050203"/>
              <a:gd name="connsiteY5" fmla="*/ 1458187 h 1683944"/>
              <a:gd name="connsiteX6" fmla="*/ 836004 w 3050203"/>
              <a:gd name="connsiteY6" fmla="*/ 1437004 h 1683944"/>
              <a:gd name="connsiteX7" fmla="*/ 64769 w 3050203"/>
              <a:gd name="connsiteY7" fmla="*/ 712706 h 168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0203" h="1683944">
                <a:moveTo>
                  <a:pt x="64769" y="712706"/>
                </a:moveTo>
                <a:cubicBezTo>
                  <a:pt x="19741" y="186233"/>
                  <a:pt x="265659" y="-59685"/>
                  <a:pt x="605096" y="245115"/>
                </a:cubicBezTo>
                <a:cubicBezTo>
                  <a:pt x="871795" y="-222475"/>
                  <a:pt x="1689215" y="89253"/>
                  <a:pt x="1623405" y="276289"/>
                </a:cubicBezTo>
                <a:cubicBezTo>
                  <a:pt x="1893569" y="-63148"/>
                  <a:pt x="2798993" y="-64744"/>
                  <a:pt x="2653520" y="198492"/>
                </a:cubicBezTo>
                <a:cubicBezTo>
                  <a:pt x="3037984" y="184637"/>
                  <a:pt x="3169218" y="778717"/>
                  <a:pt x="2930227" y="889553"/>
                </a:cubicBezTo>
                <a:cubicBezTo>
                  <a:pt x="3027209" y="1215135"/>
                  <a:pt x="2557438" y="1605392"/>
                  <a:pt x="2276883" y="1458187"/>
                </a:cubicBezTo>
                <a:cubicBezTo>
                  <a:pt x="2063869" y="1582878"/>
                  <a:pt x="1003991" y="1908058"/>
                  <a:pt x="836004" y="1437004"/>
                </a:cubicBezTo>
                <a:cubicBezTo>
                  <a:pt x="285285" y="1987723"/>
                  <a:pt x="-174222" y="1284205"/>
                  <a:pt x="64769"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Полилиния 7"/>
          <p:cNvSpPr/>
          <p:nvPr/>
        </p:nvSpPr>
        <p:spPr>
          <a:xfrm>
            <a:off x="900308" y="3472881"/>
            <a:ext cx="1529489" cy="68287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Полилиния 8"/>
          <p:cNvSpPr/>
          <p:nvPr/>
        </p:nvSpPr>
        <p:spPr>
          <a:xfrm>
            <a:off x="275671" y="3106846"/>
            <a:ext cx="1529489" cy="68287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Полилиния 9"/>
          <p:cNvSpPr/>
          <p:nvPr/>
        </p:nvSpPr>
        <p:spPr>
          <a:xfrm>
            <a:off x="-116555" y="136482"/>
            <a:ext cx="3847023" cy="1431061"/>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Полилиния 10"/>
          <p:cNvSpPr/>
          <p:nvPr/>
        </p:nvSpPr>
        <p:spPr>
          <a:xfrm>
            <a:off x="6032862" y="2499711"/>
            <a:ext cx="2165739" cy="98476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 name="Полилиния 11"/>
          <p:cNvSpPr/>
          <p:nvPr/>
        </p:nvSpPr>
        <p:spPr>
          <a:xfrm>
            <a:off x="4416136" y="4062463"/>
            <a:ext cx="4738255" cy="1829182"/>
          </a:xfrm>
          <a:custGeom>
            <a:avLst/>
            <a:gdLst>
              <a:gd name="connsiteX0" fmla="*/ 4738255 w 4738255"/>
              <a:gd name="connsiteY0" fmla="*/ 0 h 1246909"/>
              <a:gd name="connsiteX1" fmla="*/ 0 w 4738255"/>
              <a:gd name="connsiteY1" fmla="*/ 83128 h 1246909"/>
              <a:gd name="connsiteX2" fmla="*/ 93519 w 4738255"/>
              <a:gd name="connsiteY2" fmla="*/ 1226128 h 1246909"/>
              <a:gd name="connsiteX3" fmla="*/ 4727864 w 4738255"/>
              <a:gd name="connsiteY3" fmla="*/ 1246909 h 1246909"/>
              <a:gd name="connsiteX4" fmla="*/ 4738255 w 4738255"/>
              <a:gd name="connsiteY4" fmla="*/ 0 h 1246909"/>
              <a:gd name="connsiteX0" fmla="*/ 4738255 w 4738255"/>
              <a:gd name="connsiteY0" fmla="*/ 462318 h 1709227"/>
              <a:gd name="connsiteX1" fmla="*/ 0 w 4738255"/>
              <a:gd name="connsiteY1" fmla="*/ 545446 h 1709227"/>
              <a:gd name="connsiteX2" fmla="*/ 93519 w 4738255"/>
              <a:gd name="connsiteY2" fmla="*/ 1688446 h 1709227"/>
              <a:gd name="connsiteX3" fmla="*/ 4727864 w 4738255"/>
              <a:gd name="connsiteY3" fmla="*/ 1709227 h 1709227"/>
              <a:gd name="connsiteX4" fmla="*/ 4738255 w 4738255"/>
              <a:gd name="connsiteY4" fmla="*/ 462318 h 1709227"/>
              <a:gd name="connsiteX0" fmla="*/ 4738255 w 4738255"/>
              <a:gd name="connsiteY0" fmla="*/ 582273 h 1829182"/>
              <a:gd name="connsiteX1" fmla="*/ 0 w 4738255"/>
              <a:gd name="connsiteY1" fmla="*/ 665401 h 1829182"/>
              <a:gd name="connsiteX2" fmla="*/ 93519 w 4738255"/>
              <a:gd name="connsiteY2" fmla="*/ 1808401 h 1829182"/>
              <a:gd name="connsiteX3" fmla="*/ 4727864 w 4738255"/>
              <a:gd name="connsiteY3" fmla="*/ 1829182 h 1829182"/>
              <a:gd name="connsiteX4" fmla="*/ 4738255 w 4738255"/>
              <a:gd name="connsiteY4" fmla="*/ 582273 h 182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8255" h="1829182">
                <a:moveTo>
                  <a:pt x="4738255" y="582273"/>
                </a:moveTo>
                <a:cubicBezTo>
                  <a:pt x="4260273" y="163173"/>
                  <a:pt x="2587337" y="-526090"/>
                  <a:pt x="0" y="665401"/>
                </a:cubicBezTo>
                <a:lnTo>
                  <a:pt x="93519" y="1808401"/>
                </a:lnTo>
                <a:lnTo>
                  <a:pt x="4727864" y="1829182"/>
                </a:lnTo>
                <a:cubicBezTo>
                  <a:pt x="4731328" y="1417009"/>
                  <a:pt x="4734791" y="1004837"/>
                  <a:pt x="4738255" y="582273"/>
                </a:cubicBezTo>
                <a:close/>
              </a:path>
            </a:pathLst>
          </a:custGeom>
          <a:gradFill>
            <a:gsLst>
              <a:gs pos="0">
                <a:srgbClr val="FFC000"/>
              </a:gs>
              <a:gs pos="100000">
                <a:srgbClr val="DC891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 name="Полилиния 12"/>
          <p:cNvSpPr/>
          <p:nvPr/>
        </p:nvSpPr>
        <p:spPr>
          <a:xfrm rot="10196315">
            <a:off x="7678038" y="-25793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 name="Полилиния 13"/>
          <p:cNvSpPr/>
          <p:nvPr/>
        </p:nvSpPr>
        <p:spPr>
          <a:xfrm rot="12603706">
            <a:off x="6379141" y="68374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 name="Полилиния 14"/>
          <p:cNvSpPr/>
          <p:nvPr/>
        </p:nvSpPr>
        <p:spPr>
          <a:xfrm rot="10196315">
            <a:off x="7625080" y="8645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 name="Полилиния 15"/>
          <p:cNvSpPr/>
          <p:nvPr/>
        </p:nvSpPr>
        <p:spPr>
          <a:xfrm rot="10196315">
            <a:off x="6990927" y="9257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 name="Полилиния 16"/>
          <p:cNvSpPr/>
          <p:nvPr/>
        </p:nvSpPr>
        <p:spPr>
          <a:xfrm>
            <a:off x="5979886" y="174171"/>
            <a:ext cx="3207657" cy="1393372"/>
          </a:xfrm>
          <a:custGeom>
            <a:avLst/>
            <a:gdLst>
              <a:gd name="connsiteX0" fmla="*/ 3207657 w 3207657"/>
              <a:gd name="connsiteY0" fmla="*/ 653143 h 1393372"/>
              <a:gd name="connsiteX1" fmla="*/ 2032000 w 3207657"/>
              <a:gd name="connsiteY1" fmla="*/ 493486 h 1393372"/>
              <a:gd name="connsiteX2" fmla="*/ 1074057 w 3207657"/>
              <a:gd name="connsiteY2" fmla="*/ 508000 h 1393372"/>
              <a:gd name="connsiteX3" fmla="*/ 464457 w 3207657"/>
              <a:gd name="connsiteY3" fmla="*/ 899886 h 1393372"/>
              <a:gd name="connsiteX4" fmla="*/ 0 w 3207657"/>
              <a:gd name="connsiteY4" fmla="*/ 1393372 h 1393372"/>
              <a:gd name="connsiteX5" fmla="*/ 391885 w 3207657"/>
              <a:gd name="connsiteY5" fmla="*/ 914400 h 1393372"/>
              <a:gd name="connsiteX6" fmla="*/ 304800 w 3207657"/>
              <a:gd name="connsiteY6" fmla="*/ 856343 h 1393372"/>
              <a:gd name="connsiteX7" fmla="*/ 435428 w 3207657"/>
              <a:gd name="connsiteY7" fmla="*/ 841829 h 1393372"/>
              <a:gd name="connsiteX8" fmla="*/ 1103085 w 3207657"/>
              <a:gd name="connsiteY8" fmla="*/ 406400 h 1393372"/>
              <a:gd name="connsiteX9" fmla="*/ 2061028 w 3207657"/>
              <a:gd name="connsiteY9" fmla="*/ 391886 h 1393372"/>
              <a:gd name="connsiteX10" fmla="*/ 2046514 w 3207657"/>
              <a:gd name="connsiteY10" fmla="*/ 0 h 1393372"/>
              <a:gd name="connsiteX11" fmla="*/ 2075543 w 3207657"/>
              <a:gd name="connsiteY11" fmla="*/ 391886 h 1393372"/>
              <a:gd name="connsiteX12" fmla="*/ 3193143 w 3207657"/>
              <a:gd name="connsiteY12" fmla="*/ 537029 h 1393372"/>
              <a:gd name="connsiteX13" fmla="*/ 3207657 w 3207657"/>
              <a:gd name="connsiteY13" fmla="*/ 653143 h 139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7657" h="1393372">
                <a:moveTo>
                  <a:pt x="3207657" y="653143"/>
                </a:moveTo>
                <a:lnTo>
                  <a:pt x="2032000" y="493486"/>
                </a:lnTo>
                <a:lnTo>
                  <a:pt x="1074057" y="508000"/>
                </a:lnTo>
                <a:lnTo>
                  <a:pt x="464457" y="899886"/>
                </a:lnTo>
                <a:lnTo>
                  <a:pt x="0" y="1393372"/>
                </a:lnTo>
                <a:lnTo>
                  <a:pt x="391885" y="914400"/>
                </a:lnTo>
                <a:lnTo>
                  <a:pt x="304800" y="856343"/>
                </a:lnTo>
                <a:lnTo>
                  <a:pt x="435428" y="841829"/>
                </a:lnTo>
                <a:lnTo>
                  <a:pt x="1103085" y="406400"/>
                </a:lnTo>
                <a:lnTo>
                  <a:pt x="2061028" y="391886"/>
                </a:lnTo>
                <a:lnTo>
                  <a:pt x="2046514" y="0"/>
                </a:lnTo>
                <a:lnTo>
                  <a:pt x="2075543" y="391886"/>
                </a:lnTo>
                <a:lnTo>
                  <a:pt x="3193143" y="537029"/>
                </a:lnTo>
                <a:lnTo>
                  <a:pt x="3207657" y="653143"/>
                </a:lnTo>
                <a:close/>
              </a:path>
            </a:pathLst>
          </a:custGeom>
          <a:solidFill>
            <a:srgbClr val="8559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Полилиния 17"/>
          <p:cNvSpPr/>
          <p:nvPr/>
        </p:nvSpPr>
        <p:spPr>
          <a:xfrm rot="10196315">
            <a:off x="6015140" y="1285893"/>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9" name="Полилиния 18"/>
          <p:cNvSpPr/>
          <p:nvPr/>
        </p:nvSpPr>
        <p:spPr>
          <a:xfrm rot="11748651">
            <a:off x="6240972" y="96691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0" name="Полилиния 19"/>
          <p:cNvSpPr/>
          <p:nvPr/>
        </p:nvSpPr>
        <p:spPr>
          <a:xfrm rot="15708408">
            <a:off x="5472254" y="135222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 name="Полилиния 20"/>
          <p:cNvSpPr/>
          <p:nvPr/>
        </p:nvSpPr>
        <p:spPr>
          <a:xfrm rot="18876386">
            <a:off x="5718210" y="646579"/>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2" name="Полилиния 21"/>
          <p:cNvSpPr/>
          <p:nvPr/>
        </p:nvSpPr>
        <p:spPr>
          <a:xfrm rot="18997444">
            <a:off x="6389615" y="21290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3" name="Полилиния 22"/>
          <p:cNvSpPr/>
          <p:nvPr/>
        </p:nvSpPr>
        <p:spPr>
          <a:xfrm rot="1971840">
            <a:off x="7285290" y="-165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4" name="Полилиния 23"/>
          <p:cNvSpPr/>
          <p:nvPr/>
        </p:nvSpPr>
        <p:spPr>
          <a:xfrm rot="3692296">
            <a:off x="7919730" y="3901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Полилиния 24"/>
          <p:cNvSpPr/>
          <p:nvPr/>
        </p:nvSpPr>
        <p:spPr>
          <a:xfrm rot="10196315">
            <a:off x="6773107" y="588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6" name="Полилиния 25"/>
          <p:cNvSpPr/>
          <p:nvPr/>
        </p:nvSpPr>
        <p:spPr>
          <a:xfrm rot="14474438">
            <a:off x="7252320" y="54228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7" name="Полилиния 26"/>
          <p:cNvSpPr/>
          <p:nvPr/>
        </p:nvSpPr>
        <p:spPr>
          <a:xfrm rot="13971821">
            <a:off x="7712105" y="54682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8" name="Полилиния 27"/>
          <p:cNvSpPr/>
          <p:nvPr/>
        </p:nvSpPr>
        <p:spPr>
          <a:xfrm rot="10196315">
            <a:off x="8445583" y="6061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9" name="Полилиния 28"/>
          <p:cNvSpPr/>
          <p:nvPr/>
        </p:nvSpPr>
        <p:spPr>
          <a:xfrm rot="14851208">
            <a:off x="8548226" y="-14986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0" name="Полилиния 29"/>
          <p:cNvSpPr/>
          <p:nvPr/>
        </p:nvSpPr>
        <p:spPr>
          <a:xfrm rot="10196315">
            <a:off x="6847124" y="-166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Полилиния 30"/>
          <p:cNvSpPr/>
          <p:nvPr/>
        </p:nvSpPr>
        <p:spPr>
          <a:xfrm rot="10196315">
            <a:off x="799035" y="2250350"/>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2" name="Полилиния 31"/>
          <p:cNvSpPr/>
          <p:nvPr/>
        </p:nvSpPr>
        <p:spPr>
          <a:xfrm rot="10196315">
            <a:off x="117673" y="-13425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3" name="Полилиния 32"/>
          <p:cNvSpPr/>
          <p:nvPr/>
        </p:nvSpPr>
        <p:spPr>
          <a:xfrm rot="6363460">
            <a:off x="-140688" y="48568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4" name="Полилиния 33"/>
          <p:cNvSpPr/>
          <p:nvPr/>
        </p:nvSpPr>
        <p:spPr>
          <a:xfrm rot="10196315">
            <a:off x="-276293" y="-3085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5" name="Полилиния 34"/>
          <p:cNvSpPr/>
          <p:nvPr/>
        </p:nvSpPr>
        <p:spPr>
          <a:xfrm rot="10196315">
            <a:off x="155652" y="3048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Полилиния 35"/>
          <p:cNvSpPr/>
          <p:nvPr/>
        </p:nvSpPr>
        <p:spPr>
          <a:xfrm rot="10196315">
            <a:off x="-152886" y="97331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7" name="Полилиния 36"/>
          <p:cNvSpPr/>
          <p:nvPr/>
        </p:nvSpPr>
        <p:spPr>
          <a:xfrm rot="13086059">
            <a:off x="2871015" y="155657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олилиния 37"/>
          <p:cNvSpPr/>
          <p:nvPr/>
        </p:nvSpPr>
        <p:spPr>
          <a:xfrm rot="15891781">
            <a:off x="3911993" y="2321305"/>
            <a:ext cx="234424" cy="296863"/>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9" name="Полилиния 38"/>
          <p:cNvSpPr/>
          <p:nvPr/>
        </p:nvSpPr>
        <p:spPr>
          <a:xfrm rot="21202697">
            <a:off x="1553889" y="2081278"/>
            <a:ext cx="218463" cy="271930"/>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олилиния 39"/>
          <p:cNvSpPr/>
          <p:nvPr/>
        </p:nvSpPr>
        <p:spPr>
          <a:xfrm rot="5400000">
            <a:off x="2737398" y="2766215"/>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1" name="Полилиния 40"/>
          <p:cNvSpPr/>
          <p:nvPr/>
        </p:nvSpPr>
        <p:spPr>
          <a:xfrm rot="10196315">
            <a:off x="4416570" y="33063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Полилиния 41"/>
          <p:cNvSpPr/>
          <p:nvPr/>
        </p:nvSpPr>
        <p:spPr>
          <a:xfrm rot="4025520">
            <a:off x="4323946" y="6184904"/>
            <a:ext cx="341179" cy="332438"/>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3" name="Группа 42"/>
          <p:cNvGrpSpPr/>
          <p:nvPr/>
        </p:nvGrpSpPr>
        <p:grpSpPr>
          <a:xfrm>
            <a:off x="4645503" y="3814322"/>
            <a:ext cx="180000" cy="896629"/>
            <a:chOff x="-9912" y="3948376"/>
            <a:chExt cx="528935" cy="2522280"/>
          </a:xfrm>
        </p:grpSpPr>
        <p:sp>
          <p:nvSpPr>
            <p:cNvPr id="44" name="Полилиния 43"/>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олилиния 44"/>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46" name="Группа 45"/>
          <p:cNvGrpSpPr/>
          <p:nvPr/>
        </p:nvGrpSpPr>
        <p:grpSpPr>
          <a:xfrm>
            <a:off x="4911274" y="3794982"/>
            <a:ext cx="144000" cy="816167"/>
            <a:chOff x="-9912" y="3948376"/>
            <a:chExt cx="528935" cy="2522280"/>
          </a:xfrm>
        </p:grpSpPr>
        <p:sp>
          <p:nvSpPr>
            <p:cNvPr id="47" name="Полилиния 46"/>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8" name="Полилиния 47"/>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49" name="Группа 48"/>
          <p:cNvGrpSpPr/>
          <p:nvPr/>
        </p:nvGrpSpPr>
        <p:grpSpPr>
          <a:xfrm>
            <a:off x="5133314" y="3825120"/>
            <a:ext cx="144000" cy="684000"/>
            <a:chOff x="-9912" y="3948376"/>
            <a:chExt cx="528935" cy="2522280"/>
          </a:xfrm>
        </p:grpSpPr>
        <p:sp>
          <p:nvSpPr>
            <p:cNvPr id="50" name="Полилиния 49"/>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1" name="Полилиния 50"/>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2" name="Группа 51"/>
          <p:cNvGrpSpPr/>
          <p:nvPr/>
        </p:nvGrpSpPr>
        <p:grpSpPr>
          <a:xfrm>
            <a:off x="8568464" y="3544905"/>
            <a:ext cx="180000" cy="896629"/>
            <a:chOff x="-9912" y="3948376"/>
            <a:chExt cx="528935" cy="2522280"/>
          </a:xfrm>
        </p:grpSpPr>
        <p:sp>
          <p:nvSpPr>
            <p:cNvPr id="53" name="Полилиния 52"/>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4" name="Полилиния 53"/>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5" name="Группа 54"/>
          <p:cNvGrpSpPr/>
          <p:nvPr/>
        </p:nvGrpSpPr>
        <p:grpSpPr>
          <a:xfrm>
            <a:off x="8712715" y="3682100"/>
            <a:ext cx="180000" cy="896629"/>
            <a:chOff x="-9912" y="3948376"/>
            <a:chExt cx="528935" cy="2522280"/>
          </a:xfrm>
        </p:grpSpPr>
        <p:sp>
          <p:nvSpPr>
            <p:cNvPr id="56" name="Полилиния 55"/>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7" name="Полилиния 56"/>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8" name="Группа 57"/>
          <p:cNvGrpSpPr/>
          <p:nvPr/>
        </p:nvGrpSpPr>
        <p:grpSpPr>
          <a:xfrm>
            <a:off x="8843306" y="3814322"/>
            <a:ext cx="180000" cy="896629"/>
            <a:chOff x="-9912" y="3948376"/>
            <a:chExt cx="528935" cy="2522280"/>
          </a:xfrm>
        </p:grpSpPr>
        <p:sp>
          <p:nvSpPr>
            <p:cNvPr id="59" name="Полилиния 58"/>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0" name="Полилиния 59"/>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1" name="Группа 60"/>
          <p:cNvGrpSpPr/>
          <p:nvPr/>
        </p:nvGrpSpPr>
        <p:grpSpPr>
          <a:xfrm>
            <a:off x="8964000" y="4135854"/>
            <a:ext cx="180000" cy="896629"/>
            <a:chOff x="-9912" y="3948376"/>
            <a:chExt cx="528935" cy="2522280"/>
          </a:xfrm>
        </p:grpSpPr>
        <p:sp>
          <p:nvSpPr>
            <p:cNvPr id="62" name="Полилиния 61"/>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3" name="Полилиния 62"/>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4" name="Группа 63"/>
          <p:cNvGrpSpPr/>
          <p:nvPr/>
        </p:nvGrpSpPr>
        <p:grpSpPr>
          <a:xfrm>
            <a:off x="6021647" y="4427883"/>
            <a:ext cx="144000" cy="816167"/>
            <a:chOff x="-9912" y="3948376"/>
            <a:chExt cx="528935" cy="2522280"/>
          </a:xfrm>
        </p:grpSpPr>
        <p:sp>
          <p:nvSpPr>
            <p:cNvPr id="65" name="Полилиния 64"/>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6" name="Полилиния 65"/>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7" name="Группа 66"/>
          <p:cNvGrpSpPr/>
          <p:nvPr/>
        </p:nvGrpSpPr>
        <p:grpSpPr>
          <a:xfrm>
            <a:off x="6285765" y="4317008"/>
            <a:ext cx="144000" cy="816167"/>
            <a:chOff x="-9912" y="3948376"/>
            <a:chExt cx="528935" cy="2522280"/>
          </a:xfrm>
        </p:grpSpPr>
        <p:sp>
          <p:nvSpPr>
            <p:cNvPr id="68" name="Полилиния 67"/>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9" name="Полилиния 68"/>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 name="Группа 69"/>
          <p:cNvGrpSpPr/>
          <p:nvPr/>
        </p:nvGrpSpPr>
        <p:grpSpPr>
          <a:xfrm>
            <a:off x="6511597" y="4135854"/>
            <a:ext cx="144000" cy="816167"/>
            <a:chOff x="-9912" y="3948376"/>
            <a:chExt cx="528935" cy="2522280"/>
          </a:xfrm>
        </p:grpSpPr>
        <p:sp>
          <p:nvSpPr>
            <p:cNvPr id="71" name="Полилиния 70"/>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2" name="Полилиния 71"/>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73" name="Овал 72"/>
          <p:cNvSpPr/>
          <p:nvPr/>
        </p:nvSpPr>
        <p:spPr>
          <a:xfrm>
            <a:off x="6979884" y="3909302"/>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4" name="Овал 73"/>
          <p:cNvSpPr/>
          <p:nvPr/>
        </p:nvSpPr>
        <p:spPr>
          <a:xfrm>
            <a:off x="6892590" y="4056577"/>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5" name="Овал 74"/>
          <p:cNvSpPr/>
          <p:nvPr/>
        </p:nvSpPr>
        <p:spPr>
          <a:xfrm>
            <a:off x="5679031" y="4040822"/>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6" name="Овал 75"/>
          <p:cNvSpPr/>
          <p:nvPr/>
        </p:nvSpPr>
        <p:spPr>
          <a:xfrm>
            <a:off x="5795842" y="4122901"/>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7" name="Овал 76"/>
          <p:cNvSpPr/>
          <p:nvPr/>
        </p:nvSpPr>
        <p:spPr>
          <a:xfrm>
            <a:off x="5355579" y="4165790"/>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78" name="Группа 77"/>
          <p:cNvGrpSpPr/>
          <p:nvPr/>
        </p:nvGrpSpPr>
        <p:grpSpPr>
          <a:xfrm>
            <a:off x="7293769" y="3638931"/>
            <a:ext cx="773905" cy="584825"/>
            <a:chOff x="7293769" y="3553867"/>
            <a:chExt cx="773905" cy="584825"/>
          </a:xfrm>
        </p:grpSpPr>
        <p:sp>
          <p:nvSpPr>
            <p:cNvPr id="79" name="Прямоугольник 2053"/>
            <p:cNvSpPr/>
            <p:nvPr/>
          </p:nvSpPr>
          <p:spPr>
            <a:xfrm>
              <a:off x="7333552" y="3718440"/>
              <a:ext cx="674721" cy="417414"/>
            </a:xfrm>
            <a:custGeom>
              <a:avLst/>
              <a:gdLst>
                <a:gd name="connsiteX0" fmla="*/ 0 w 480646"/>
                <a:gd name="connsiteY0" fmla="*/ 0 h 226552"/>
                <a:gd name="connsiteX1" fmla="*/ 480646 w 480646"/>
                <a:gd name="connsiteY1" fmla="*/ 0 h 226552"/>
                <a:gd name="connsiteX2" fmla="*/ 480646 w 480646"/>
                <a:gd name="connsiteY2" fmla="*/ 226552 h 226552"/>
                <a:gd name="connsiteX3" fmla="*/ 0 w 480646"/>
                <a:gd name="connsiteY3" fmla="*/ 226552 h 226552"/>
                <a:gd name="connsiteX4" fmla="*/ 0 w 480646"/>
                <a:gd name="connsiteY4" fmla="*/ 0 h 226552"/>
                <a:gd name="connsiteX0" fmla="*/ 0 w 579343"/>
                <a:gd name="connsiteY0" fmla="*/ 190862 h 417414"/>
                <a:gd name="connsiteX1" fmla="*/ 480646 w 579343"/>
                <a:gd name="connsiteY1" fmla="*/ 190862 h 417414"/>
                <a:gd name="connsiteX2" fmla="*/ 579342 w 579343"/>
                <a:gd name="connsiteY2" fmla="*/ 1073 h 417414"/>
                <a:gd name="connsiteX3" fmla="*/ 480646 w 579343"/>
                <a:gd name="connsiteY3" fmla="*/ 417414 h 417414"/>
                <a:gd name="connsiteX4" fmla="*/ 0 w 579343"/>
                <a:gd name="connsiteY4" fmla="*/ 417414 h 417414"/>
                <a:gd name="connsiteX5" fmla="*/ 0 w 579343"/>
                <a:gd name="connsiteY5"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480646 w 675968"/>
                <a:gd name="connsiteY4" fmla="*/ 417414 h 417414"/>
                <a:gd name="connsiteX5" fmla="*/ 0 w 675968"/>
                <a:gd name="connsiteY5" fmla="*/ 417414 h 417414"/>
                <a:gd name="connsiteX6" fmla="*/ 0 w 675968"/>
                <a:gd name="connsiteY6" fmla="*/ 190862 h 417414"/>
                <a:gd name="connsiteX0" fmla="*/ 0 w 683985"/>
                <a:gd name="connsiteY0" fmla="*/ 190862 h 417414"/>
                <a:gd name="connsiteX1" fmla="*/ 480646 w 683985"/>
                <a:gd name="connsiteY1" fmla="*/ 190862 h 417414"/>
                <a:gd name="connsiteX2" fmla="*/ 579342 w 683985"/>
                <a:gd name="connsiteY2" fmla="*/ 1073 h 417414"/>
                <a:gd name="connsiteX3" fmla="*/ 674592 w 683985"/>
                <a:gd name="connsiteY3" fmla="*/ 162998 h 417414"/>
                <a:gd name="connsiteX4" fmla="*/ 674591 w 683985"/>
                <a:gd name="connsiteY4" fmla="*/ 372548 h 417414"/>
                <a:gd name="connsiteX5" fmla="*/ 480646 w 683985"/>
                <a:gd name="connsiteY5" fmla="*/ 417414 h 417414"/>
                <a:gd name="connsiteX6" fmla="*/ 0 w 683985"/>
                <a:gd name="connsiteY6" fmla="*/ 417414 h 417414"/>
                <a:gd name="connsiteX7" fmla="*/ 0 w 683985"/>
                <a:gd name="connsiteY7" fmla="*/ 190862 h 417414"/>
                <a:gd name="connsiteX0" fmla="*/ 0 w 691621"/>
                <a:gd name="connsiteY0" fmla="*/ 190862 h 417414"/>
                <a:gd name="connsiteX1" fmla="*/ 480646 w 691621"/>
                <a:gd name="connsiteY1" fmla="*/ 190862 h 417414"/>
                <a:gd name="connsiteX2" fmla="*/ 579342 w 691621"/>
                <a:gd name="connsiteY2" fmla="*/ 1073 h 417414"/>
                <a:gd name="connsiteX3" fmla="*/ 674592 w 691621"/>
                <a:gd name="connsiteY3" fmla="*/ 162998 h 417414"/>
                <a:gd name="connsiteX4" fmla="*/ 674591 w 691621"/>
                <a:gd name="connsiteY4" fmla="*/ 372548 h 417414"/>
                <a:gd name="connsiteX5" fmla="*/ 480646 w 691621"/>
                <a:gd name="connsiteY5" fmla="*/ 417414 h 417414"/>
                <a:gd name="connsiteX6" fmla="*/ 0 w 691621"/>
                <a:gd name="connsiteY6" fmla="*/ 417414 h 417414"/>
                <a:gd name="connsiteX7" fmla="*/ 0 w 691621"/>
                <a:gd name="connsiteY7" fmla="*/ 190862 h 417414"/>
                <a:gd name="connsiteX0" fmla="*/ 0 w 691621"/>
                <a:gd name="connsiteY0" fmla="*/ 190862 h 417414"/>
                <a:gd name="connsiteX1" fmla="*/ 480646 w 691621"/>
                <a:gd name="connsiteY1" fmla="*/ 190862 h 417414"/>
                <a:gd name="connsiteX2" fmla="*/ 579342 w 691621"/>
                <a:gd name="connsiteY2" fmla="*/ 1073 h 417414"/>
                <a:gd name="connsiteX3" fmla="*/ 674592 w 691621"/>
                <a:gd name="connsiteY3" fmla="*/ 162998 h 417414"/>
                <a:gd name="connsiteX4" fmla="*/ 674591 w 691621"/>
                <a:gd name="connsiteY4" fmla="*/ 372548 h 417414"/>
                <a:gd name="connsiteX5" fmla="*/ 480646 w 691621"/>
                <a:gd name="connsiteY5" fmla="*/ 417414 h 417414"/>
                <a:gd name="connsiteX6" fmla="*/ 0 w 691621"/>
                <a:gd name="connsiteY6" fmla="*/ 417414 h 417414"/>
                <a:gd name="connsiteX7" fmla="*/ 0 w 691621"/>
                <a:gd name="connsiteY7"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674591 w 675968"/>
                <a:gd name="connsiteY4" fmla="*/ 372548 h 417414"/>
                <a:gd name="connsiteX5" fmla="*/ 480646 w 675968"/>
                <a:gd name="connsiteY5" fmla="*/ 417414 h 417414"/>
                <a:gd name="connsiteX6" fmla="*/ 0 w 675968"/>
                <a:gd name="connsiteY6" fmla="*/ 417414 h 417414"/>
                <a:gd name="connsiteX7" fmla="*/ 0 w 675968"/>
                <a:gd name="connsiteY7"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674591 w 675968"/>
                <a:gd name="connsiteY4" fmla="*/ 372548 h 417414"/>
                <a:gd name="connsiteX5" fmla="*/ 480646 w 675968"/>
                <a:gd name="connsiteY5" fmla="*/ 417414 h 417414"/>
                <a:gd name="connsiteX6" fmla="*/ 0 w 675968"/>
                <a:gd name="connsiteY6" fmla="*/ 417414 h 417414"/>
                <a:gd name="connsiteX7" fmla="*/ 0 w 675968"/>
                <a:gd name="connsiteY7" fmla="*/ 190862 h 417414"/>
                <a:gd name="connsiteX0" fmla="*/ 0 w 674901"/>
                <a:gd name="connsiteY0" fmla="*/ 190862 h 417414"/>
                <a:gd name="connsiteX1" fmla="*/ 480646 w 674901"/>
                <a:gd name="connsiteY1" fmla="*/ 190862 h 417414"/>
                <a:gd name="connsiteX2" fmla="*/ 579342 w 674901"/>
                <a:gd name="connsiteY2" fmla="*/ 1073 h 417414"/>
                <a:gd name="connsiteX3" fmla="*/ 674592 w 674901"/>
                <a:gd name="connsiteY3" fmla="*/ 162998 h 417414"/>
                <a:gd name="connsiteX4" fmla="*/ 674591 w 674901"/>
                <a:gd name="connsiteY4" fmla="*/ 372548 h 417414"/>
                <a:gd name="connsiteX5" fmla="*/ 480646 w 674901"/>
                <a:gd name="connsiteY5" fmla="*/ 417414 h 417414"/>
                <a:gd name="connsiteX6" fmla="*/ 0 w 674901"/>
                <a:gd name="connsiteY6" fmla="*/ 417414 h 417414"/>
                <a:gd name="connsiteX7" fmla="*/ 0 w 674901"/>
                <a:gd name="connsiteY7" fmla="*/ 190862 h 417414"/>
                <a:gd name="connsiteX0" fmla="*/ 0 w 674901"/>
                <a:gd name="connsiteY0" fmla="*/ 190862 h 417414"/>
                <a:gd name="connsiteX1" fmla="*/ 480646 w 674901"/>
                <a:gd name="connsiteY1" fmla="*/ 190862 h 417414"/>
                <a:gd name="connsiteX2" fmla="*/ 579342 w 674901"/>
                <a:gd name="connsiteY2" fmla="*/ 1073 h 417414"/>
                <a:gd name="connsiteX3" fmla="*/ 674592 w 674901"/>
                <a:gd name="connsiteY3" fmla="*/ 162998 h 417414"/>
                <a:gd name="connsiteX4" fmla="*/ 674591 w 674901"/>
                <a:gd name="connsiteY4" fmla="*/ 372548 h 417414"/>
                <a:gd name="connsiteX5" fmla="*/ 480646 w 674901"/>
                <a:gd name="connsiteY5" fmla="*/ 417414 h 417414"/>
                <a:gd name="connsiteX6" fmla="*/ 0 w 674901"/>
                <a:gd name="connsiteY6" fmla="*/ 417414 h 417414"/>
                <a:gd name="connsiteX7" fmla="*/ 0 w 674901"/>
                <a:gd name="connsiteY7" fmla="*/ 190862 h 417414"/>
                <a:gd name="connsiteX0" fmla="*/ 0 w 679354"/>
                <a:gd name="connsiteY0" fmla="*/ 190862 h 417414"/>
                <a:gd name="connsiteX1" fmla="*/ 480646 w 679354"/>
                <a:gd name="connsiteY1" fmla="*/ 190862 h 417414"/>
                <a:gd name="connsiteX2" fmla="*/ 579342 w 679354"/>
                <a:gd name="connsiteY2" fmla="*/ 1073 h 417414"/>
                <a:gd name="connsiteX3" fmla="*/ 679354 w 679354"/>
                <a:gd name="connsiteY3" fmla="*/ 132042 h 417414"/>
                <a:gd name="connsiteX4" fmla="*/ 674591 w 679354"/>
                <a:gd name="connsiteY4" fmla="*/ 372548 h 417414"/>
                <a:gd name="connsiteX5" fmla="*/ 480646 w 679354"/>
                <a:gd name="connsiteY5" fmla="*/ 417414 h 417414"/>
                <a:gd name="connsiteX6" fmla="*/ 0 w 679354"/>
                <a:gd name="connsiteY6" fmla="*/ 417414 h 417414"/>
                <a:gd name="connsiteX7" fmla="*/ 0 w 679354"/>
                <a:gd name="connsiteY7" fmla="*/ 190862 h 417414"/>
                <a:gd name="connsiteX0" fmla="*/ 0 w 674721"/>
                <a:gd name="connsiteY0" fmla="*/ 190862 h 417414"/>
                <a:gd name="connsiteX1" fmla="*/ 480646 w 674721"/>
                <a:gd name="connsiteY1" fmla="*/ 190862 h 417414"/>
                <a:gd name="connsiteX2" fmla="*/ 579342 w 674721"/>
                <a:gd name="connsiteY2" fmla="*/ 1073 h 417414"/>
                <a:gd name="connsiteX3" fmla="*/ 669829 w 674721"/>
                <a:gd name="connsiteY3" fmla="*/ 132042 h 417414"/>
                <a:gd name="connsiteX4" fmla="*/ 674591 w 674721"/>
                <a:gd name="connsiteY4" fmla="*/ 372548 h 417414"/>
                <a:gd name="connsiteX5" fmla="*/ 480646 w 674721"/>
                <a:gd name="connsiteY5" fmla="*/ 417414 h 417414"/>
                <a:gd name="connsiteX6" fmla="*/ 0 w 674721"/>
                <a:gd name="connsiteY6" fmla="*/ 417414 h 417414"/>
                <a:gd name="connsiteX7" fmla="*/ 0 w 674721"/>
                <a:gd name="connsiteY7" fmla="*/ 190862 h 4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721" h="417414">
                  <a:moveTo>
                    <a:pt x="0" y="190862"/>
                  </a:moveTo>
                  <a:lnTo>
                    <a:pt x="480646" y="190862"/>
                  </a:lnTo>
                  <a:cubicBezTo>
                    <a:pt x="480207" y="209355"/>
                    <a:pt x="579781" y="-17420"/>
                    <a:pt x="579342" y="1073"/>
                  </a:cubicBezTo>
                  <a:cubicBezTo>
                    <a:pt x="625379" y="73304"/>
                    <a:pt x="623792" y="76480"/>
                    <a:pt x="669829" y="132042"/>
                  </a:cubicBezTo>
                  <a:cubicBezTo>
                    <a:pt x="668241" y="209035"/>
                    <a:pt x="675794" y="303552"/>
                    <a:pt x="674591" y="372548"/>
                  </a:cubicBezTo>
                  <a:lnTo>
                    <a:pt x="480646" y="417414"/>
                  </a:lnTo>
                  <a:lnTo>
                    <a:pt x="0" y="417414"/>
                  </a:lnTo>
                  <a:lnTo>
                    <a:pt x="0" y="1908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0" name="Прямоугольник 79"/>
            <p:cNvSpPr/>
            <p:nvPr/>
          </p:nvSpPr>
          <p:spPr>
            <a:xfrm>
              <a:off x="7509698" y="3599304"/>
              <a:ext cx="116999"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1" name="Прямоугольник 80"/>
            <p:cNvSpPr/>
            <p:nvPr/>
          </p:nvSpPr>
          <p:spPr>
            <a:xfrm>
              <a:off x="7507901" y="3553867"/>
              <a:ext cx="116999"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2" name="Прямоугольник 81"/>
            <p:cNvSpPr/>
            <p:nvPr/>
          </p:nvSpPr>
          <p:spPr>
            <a:xfrm>
              <a:off x="7380313" y="3948376"/>
              <a:ext cx="72008" cy="92446"/>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3" name="Прямоугольник 82"/>
            <p:cNvSpPr/>
            <p:nvPr/>
          </p:nvSpPr>
          <p:spPr>
            <a:xfrm>
              <a:off x="7648290" y="3948376"/>
              <a:ext cx="72008" cy="92446"/>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4" name="Прямоугольник 83"/>
            <p:cNvSpPr/>
            <p:nvPr/>
          </p:nvSpPr>
          <p:spPr>
            <a:xfrm>
              <a:off x="7503266" y="3994599"/>
              <a:ext cx="72008" cy="1440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5" name="Полилиния 84"/>
            <p:cNvSpPr/>
            <p:nvPr/>
          </p:nvSpPr>
          <p:spPr>
            <a:xfrm>
              <a:off x="7293769" y="3636169"/>
              <a:ext cx="773905" cy="278606"/>
            </a:xfrm>
            <a:custGeom>
              <a:avLst/>
              <a:gdLst>
                <a:gd name="connsiteX0" fmla="*/ 166687 w 766762"/>
                <a:gd name="connsiteY0" fmla="*/ 2381 h 278606"/>
                <a:gd name="connsiteX1" fmla="*/ 0 w 766762"/>
                <a:gd name="connsiteY1" fmla="*/ 261937 h 278606"/>
                <a:gd name="connsiteX2" fmla="*/ 509587 w 766762"/>
                <a:gd name="connsiteY2" fmla="*/ 278606 h 278606"/>
                <a:gd name="connsiteX3" fmla="*/ 602456 w 766762"/>
                <a:gd name="connsiteY3" fmla="*/ 88106 h 278606"/>
                <a:gd name="connsiteX4" fmla="*/ 721518 w 766762"/>
                <a:gd name="connsiteY4" fmla="*/ 235744 h 278606"/>
                <a:gd name="connsiteX5" fmla="*/ 766762 w 766762"/>
                <a:gd name="connsiteY5" fmla="*/ 233362 h 278606"/>
                <a:gd name="connsiteX6" fmla="*/ 621506 w 766762"/>
                <a:gd name="connsiteY6" fmla="*/ 0 h 278606"/>
                <a:gd name="connsiteX7" fmla="*/ 166687 w 766762"/>
                <a:gd name="connsiteY7" fmla="*/ 2381 h 278606"/>
                <a:gd name="connsiteX0" fmla="*/ 173830 w 773905"/>
                <a:gd name="connsiteY0" fmla="*/ 2381 h 278606"/>
                <a:gd name="connsiteX1" fmla="*/ 0 w 773905"/>
                <a:gd name="connsiteY1" fmla="*/ 271462 h 278606"/>
                <a:gd name="connsiteX2" fmla="*/ 516730 w 773905"/>
                <a:gd name="connsiteY2" fmla="*/ 278606 h 278606"/>
                <a:gd name="connsiteX3" fmla="*/ 609599 w 773905"/>
                <a:gd name="connsiteY3" fmla="*/ 88106 h 278606"/>
                <a:gd name="connsiteX4" fmla="*/ 728661 w 773905"/>
                <a:gd name="connsiteY4" fmla="*/ 235744 h 278606"/>
                <a:gd name="connsiteX5" fmla="*/ 773905 w 773905"/>
                <a:gd name="connsiteY5" fmla="*/ 233362 h 278606"/>
                <a:gd name="connsiteX6" fmla="*/ 628649 w 773905"/>
                <a:gd name="connsiteY6" fmla="*/ 0 h 278606"/>
                <a:gd name="connsiteX7" fmla="*/ 173830 w 773905"/>
                <a:gd name="connsiteY7" fmla="*/ 2381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5" h="278606">
                  <a:moveTo>
                    <a:pt x="173830" y="2381"/>
                  </a:moveTo>
                  <a:lnTo>
                    <a:pt x="0" y="271462"/>
                  </a:lnTo>
                  <a:lnTo>
                    <a:pt x="516730" y="278606"/>
                  </a:lnTo>
                  <a:lnTo>
                    <a:pt x="609599" y="88106"/>
                  </a:lnTo>
                  <a:lnTo>
                    <a:pt x="728661" y="235744"/>
                  </a:lnTo>
                  <a:lnTo>
                    <a:pt x="773905" y="233362"/>
                  </a:lnTo>
                  <a:lnTo>
                    <a:pt x="628649" y="0"/>
                  </a:lnTo>
                  <a:lnTo>
                    <a:pt x="173830" y="2381"/>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86" name="Овал 85"/>
          <p:cNvSpPr/>
          <p:nvPr/>
        </p:nvSpPr>
        <p:spPr>
          <a:xfrm>
            <a:off x="7180624" y="4056577"/>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7" name="Полилиния 86"/>
          <p:cNvSpPr/>
          <p:nvPr/>
        </p:nvSpPr>
        <p:spPr>
          <a:xfrm flipH="1">
            <a:off x="6496573" y="4185247"/>
            <a:ext cx="1845079" cy="1549568"/>
          </a:xfrm>
          <a:custGeom>
            <a:avLst/>
            <a:gdLst>
              <a:gd name="connsiteX0" fmla="*/ 95694 w 2158410"/>
              <a:gd name="connsiteY0" fmla="*/ 0 h 2413591"/>
              <a:gd name="connsiteX1" fmla="*/ 2158410 w 2158410"/>
              <a:gd name="connsiteY1" fmla="*/ 2392326 h 2413591"/>
              <a:gd name="connsiteX2" fmla="*/ 1562987 w 2158410"/>
              <a:gd name="connsiteY2" fmla="*/ 2413591 h 2413591"/>
              <a:gd name="connsiteX3" fmla="*/ 0 w 2158410"/>
              <a:gd name="connsiteY3" fmla="*/ 31898 h 2413591"/>
              <a:gd name="connsiteX4" fmla="*/ 95694 w 2158410"/>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812630"/>
              <a:gd name="connsiteY0" fmla="*/ 0 h 2413591"/>
              <a:gd name="connsiteX1" fmla="*/ 2565772 w 2812630"/>
              <a:gd name="connsiteY1" fmla="*/ 2392326 h 2413591"/>
              <a:gd name="connsiteX2" fmla="*/ 1970349 w 2812630"/>
              <a:gd name="connsiteY2" fmla="*/ 2413591 h 2413591"/>
              <a:gd name="connsiteX3" fmla="*/ 407362 w 2812630"/>
              <a:gd name="connsiteY3" fmla="*/ 31898 h 2413591"/>
              <a:gd name="connsiteX4" fmla="*/ 503056 w 2812630"/>
              <a:gd name="connsiteY4" fmla="*/ 0 h 2413591"/>
              <a:gd name="connsiteX0" fmla="*/ 364343 w 2673917"/>
              <a:gd name="connsiteY0" fmla="*/ 0 h 2413591"/>
              <a:gd name="connsiteX1" fmla="*/ 2427059 w 2673917"/>
              <a:gd name="connsiteY1" fmla="*/ 2392326 h 2413591"/>
              <a:gd name="connsiteX2" fmla="*/ 1831636 w 2673917"/>
              <a:gd name="connsiteY2" fmla="*/ 2413591 h 2413591"/>
              <a:gd name="connsiteX3" fmla="*/ 268649 w 2673917"/>
              <a:gd name="connsiteY3" fmla="*/ 31898 h 2413591"/>
              <a:gd name="connsiteX4" fmla="*/ 364343 w 2673917"/>
              <a:gd name="connsiteY4" fmla="*/ 0 h 2413591"/>
              <a:gd name="connsiteX0" fmla="*/ 452944 w 2762518"/>
              <a:gd name="connsiteY0" fmla="*/ 0 h 2413591"/>
              <a:gd name="connsiteX1" fmla="*/ 2515660 w 2762518"/>
              <a:gd name="connsiteY1" fmla="*/ 2392326 h 2413591"/>
              <a:gd name="connsiteX2" fmla="*/ 1920237 w 2762518"/>
              <a:gd name="connsiteY2" fmla="*/ 2413591 h 2413591"/>
              <a:gd name="connsiteX3" fmla="*/ 263732 w 2762518"/>
              <a:gd name="connsiteY3" fmla="*/ 31898 h 2413591"/>
              <a:gd name="connsiteX4" fmla="*/ 452944 w 2762518"/>
              <a:gd name="connsiteY4" fmla="*/ 0 h 2413591"/>
              <a:gd name="connsiteX0" fmla="*/ 397260 w 2706834"/>
              <a:gd name="connsiteY0" fmla="*/ 0 h 2413591"/>
              <a:gd name="connsiteX1" fmla="*/ 2459976 w 2706834"/>
              <a:gd name="connsiteY1" fmla="*/ 2392326 h 2413591"/>
              <a:gd name="connsiteX2" fmla="*/ 1864553 w 2706834"/>
              <a:gd name="connsiteY2" fmla="*/ 2413591 h 2413591"/>
              <a:gd name="connsiteX3" fmla="*/ 208048 w 2706834"/>
              <a:gd name="connsiteY3" fmla="*/ 31898 h 2413591"/>
              <a:gd name="connsiteX4" fmla="*/ 397260 w 2706834"/>
              <a:gd name="connsiteY4" fmla="*/ 0 h 2413591"/>
              <a:gd name="connsiteX0" fmla="*/ 380268 w 2689842"/>
              <a:gd name="connsiteY0" fmla="*/ 0 h 2413591"/>
              <a:gd name="connsiteX1" fmla="*/ 2442984 w 2689842"/>
              <a:gd name="connsiteY1" fmla="*/ 2392326 h 2413591"/>
              <a:gd name="connsiteX2" fmla="*/ 1847561 w 2689842"/>
              <a:gd name="connsiteY2" fmla="*/ 2413591 h 2413591"/>
              <a:gd name="connsiteX3" fmla="*/ 191056 w 2689842"/>
              <a:gd name="connsiteY3" fmla="*/ 31898 h 2413591"/>
              <a:gd name="connsiteX4" fmla="*/ 380268 w 2689842"/>
              <a:gd name="connsiteY4" fmla="*/ 0 h 2413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842" h="2413591">
                <a:moveTo>
                  <a:pt x="380268" y="0"/>
                </a:moveTo>
                <a:cubicBezTo>
                  <a:pt x="-677832" y="859788"/>
                  <a:pt x="3760857" y="857129"/>
                  <a:pt x="2442984" y="2392326"/>
                </a:cubicBezTo>
                <a:lnTo>
                  <a:pt x="1847561" y="2413591"/>
                </a:lnTo>
                <a:cubicBezTo>
                  <a:pt x="3622956" y="1359920"/>
                  <a:pt x="-971276" y="888140"/>
                  <a:pt x="191056" y="31898"/>
                </a:cubicBezTo>
                <a:lnTo>
                  <a:pt x="380268" y="0"/>
                </a:lnTo>
                <a:close/>
              </a:path>
            </a:pathLst>
          </a:custGeom>
          <a:solidFill>
            <a:srgbClr val="FFECAF">
              <a:alpha val="90000"/>
            </a:srgbClr>
          </a:solidFill>
          <a:ln>
            <a:noFill/>
          </a:ln>
          <a:effectLst>
            <a:innerShdw dist="76200" dir="15000000">
              <a:srgbClr val="DC891A">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8" name="Полилиния 87"/>
          <p:cNvSpPr/>
          <p:nvPr/>
        </p:nvSpPr>
        <p:spPr>
          <a:xfrm>
            <a:off x="-26849" y="4460734"/>
            <a:ext cx="9175173" cy="2422999"/>
          </a:xfrm>
          <a:custGeom>
            <a:avLst/>
            <a:gdLst>
              <a:gd name="connsiteX0" fmla="*/ 0 w 9164782"/>
              <a:gd name="connsiteY0" fmla="*/ 0 h 1371600"/>
              <a:gd name="connsiteX1" fmla="*/ 9133609 w 9164782"/>
              <a:gd name="connsiteY1" fmla="*/ 238991 h 1371600"/>
              <a:gd name="connsiteX2" fmla="*/ 9164782 w 9164782"/>
              <a:gd name="connsiteY2" fmla="*/ 1371600 h 1371600"/>
              <a:gd name="connsiteX3" fmla="*/ 10391 w 9164782"/>
              <a:gd name="connsiteY3" fmla="*/ 1350818 h 1371600"/>
              <a:gd name="connsiteX4" fmla="*/ 0 w 9164782"/>
              <a:gd name="connsiteY4" fmla="*/ 0 h 1371600"/>
              <a:gd name="connsiteX0" fmla="*/ 0 w 9164782"/>
              <a:gd name="connsiteY0" fmla="*/ 998307 h 2369907"/>
              <a:gd name="connsiteX1" fmla="*/ 9133609 w 9164782"/>
              <a:gd name="connsiteY1" fmla="*/ 1237298 h 2369907"/>
              <a:gd name="connsiteX2" fmla="*/ 9164782 w 9164782"/>
              <a:gd name="connsiteY2" fmla="*/ 2369907 h 2369907"/>
              <a:gd name="connsiteX3" fmla="*/ 10391 w 9164782"/>
              <a:gd name="connsiteY3" fmla="*/ 2349125 h 2369907"/>
              <a:gd name="connsiteX4" fmla="*/ 0 w 9164782"/>
              <a:gd name="connsiteY4" fmla="*/ 998307 h 2369907"/>
              <a:gd name="connsiteX0" fmla="*/ 0 w 9164782"/>
              <a:gd name="connsiteY0" fmla="*/ 814556 h 2186156"/>
              <a:gd name="connsiteX1" fmla="*/ 9133609 w 9164782"/>
              <a:gd name="connsiteY1" fmla="*/ 1053547 h 2186156"/>
              <a:gd name="connsiteX2" fmla="*/ 9164782 w 9164782"/>
              <a:gd name="connsiteY2" fmla="*/ 2186156 h 2186156"/>
              <a:gd name="connsiteX3" fmla="*/ 10391 w 9164782"/>
              <a:gd name="connsiteY3" fmla="*/ 2165374 h 2186156"/>
              <a:gd name="connsiteX4" fmla="*/ 0 w 9164782"/>
              <a:gd name="connsiteY4" fmla="*/ 814556 h 2186156"/>
              <a:gd name="connsiteX0" fmla="*/ 0 w 9164782"/>
              <a:gd name="connsiteY0" fmla="*/ 970161 h 2341761"/>
              <a:gd name="connsiteX1" fmla="*/ 9133609 w 9164782"/>
              <a:gd name="connsiteY1" fmla="*/ 1209152 h 2341761"/>
              <a:gd name="connsiteX2" fmla="*/ 9164782 w 9164782"/>
              <a:gd name="connsiteY2" fmla="*/ 2341761 h 2341761"/>
              <a:gd name="connsiteX3" fmla="*/ 10391 w 9164782"/>
              <a:gd name="connsiteY3" fmla="*/ 2320979 h 2341761"/>
              <a:gd name="connsiteX4" fmla="*/ 0 w 9164782"/>
              <a:gd name="connsiteY4" fmla="*/ 970161 h 2341761"/>
              <a:gd name="connsiteX0" fmla="*/ 0 w 9164782"/>
              <a:gd name="connsiteY0" fmla="*/ 1036857 h 2408457"/>
              <a:gd name="connsiteX1" fmla="*/ 9133609 w 9164782"/>
              <a:gd name="connsiteY1" fmla="*/ 1275848 h 2408457"/>
              <a:gd name="connsiteX2" fmla="*/ 9164782 w 9164782"/>
              <a:gd name="connsiteY2" fmla="*/ 2408457 h 2408457"/>
              <a:gd name="connsiteX3" fmla="*/ 10391 w 9164782"/>
              <a:gd name="connsiteY3" fmla="*/ 2387675 h 2408457"/>
              <a:gd name="connsiteX4" fmla="*/ 0 w 9164782"/>
              <a:gd name="connsiteY4" fmla="*/ 1036857 h 2408457"/>
              <a:gd name="connsiteX0" fmla="*/ 0 w 9164782"/>
              <a:gd name="connsiteY0" fmla="*/ 1059570 h 2431170"/>
              <a:gd name="connsiteX1" fmla="*/ 9133609 w 9164782"/>
              <a:gd name="connsiteY1" fmla="*/ 1298561 h 2431170"/>
              <a:gd name="connsiteX2" fmla="*/ 9164782 w 9164782"/>
              <a:gd name="connsiteY2" fmla="*/ 2431170 h 2431170"/>
              <a:gd name="connsiteX3" fmla="*/ 10391 w 9164782"/>
              <a:gd name="connsiteY3" fmla="*/ 2410388 h 2431170"/>
              <a:gd name="connsiteX4" fmla="*/ 0 w 9164782"/>
              <a:gd name="connsiteY4" fmla="*/ 1059570 h 2431170"/>
              <a:gd name="connsiteX0" fmla="*/ 0 w 9175173"/>
              <a:gd name="connsiteY0" fmla="*/ 1051399 h 2422999"/>
              <a:gd name="connsiteX1" fmla="*/ 9175173 w 9175173"/>
              <a:gd name="connsiteY1" fmla="*/ 1331954 h 2422999"/>
              <a:gd name="connsiteX2" fmla="*/ 9164782 w 9175173"/>
              <a:gd name="connsiteY2" fmla="*/ 2422999 h 2422999"/>
              <a:gd name="connsiteX3" fmla="*/ 10391 w 9175173"/>
              <a:gd name="connsiteY3" fmla="*/ 2402217 h 2422999"/>
              <a:gd name="connsiteX4" fmla="*/ 0 w 9175173"/>
              <a:gd name="connsiteY4" fmla="*/ 1051399 h 2422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5173" h="2422999">
                <a:moveTo>
                  <a:pt x="0" y="1051399"/>
                </a:moveTo>
                <a:cubicBezTo>
                  <a:pt x="3990109" y="-1705656"/>
                  <a:pt x="5756564" y="1896526"/>
                  <a:pt x="9175173" y="1331954"/>
                </a:cubicBezTo>
                <a:cubicBezTo>
                  <a:pt x="9171709" y="1695636"/>
                  <a:pt x="9168246" y="2059317"/>
                  <a:pt x="9164782" y="2422999"/>
                </a:cubicBezTo>
                <a:lnTo>
                  <a:pt x="10391" y="2402217"/>
                </a:lnTo>
                <a:cubicBezTo>
                  <a:pt x="6927" y="1951944"/>
                  <a:pt x="3464" y="1501672"/>
                  <a:pt x="0" y="1051399"/>
                </a:cubicBezTo>
                <a:close/>
              </a:path>
            </a:pathLst>
          </a:custGeom>
          <a:gradFill flip="none" rotWithShape="1">
            <a:gsLst>
              <a:gs pos="99167">
                <a:srgbClr val="FFC000"/>
              </a:gs>
              <a:gs pos="0">
                <a:srgbClr val="FFC000"/>
              </a:gs>
              <a:gs pos="43000">
                <a:srgbClr val="DC891A"/>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9" name="Полилиния 88"/>
          <p:cNvSpPr/>
          <p:nvPr/>
        </p:nvSpPr>
        <p:spPr>
          <a:xfrm rot="14004263">
            <a:off x="745816" y="6166723"/>
            <a:ext cx="292854" cy="295395"/>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0" name="Полилиния 89"/>
          <p:cNvSpPr/>
          <p:nvPr/>
        </p:nvSpPr>
        <p:spPr>
          <a:xfrm rot="4936685">
            <a:off x="1485316" y="63371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1" name="Полилиния 90"/>
          <p:cNvSpPr/>
          <p:nvPr/>
        </p:nvSpPr>
        <p:spPr>
          <a:xfrm rot="6187846">
            <a:off x="3600127" y="631853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2" name="Полилиния 91"/>
          <p:cNvSpPr/>
          <p:nvPr/>
        </p:nvSpPr>
        <p:spPr>
          <a:xfrm rot="16354241">
            <a:off x="5048381" y="5703961"/>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93" name="Группа 92"/>
          <p:cNvGrpSpPr/>
          <p:nvPr/>
        </p:nvGrpSpPr>
        <p:grpSpPr>
          <a:xfrm>
            <a:off x="323528" y="3543238"/>
            <a:ext cx="428350" cy="2262026"/>
            <a:chOff x="-9912" y="3948376"/>
            <a:chExt cx="528935" cy="2522280"/>
          </a:xfrm>
        </p:grpSpPr>
        <p:sp>
          <p:nvSpPr>
            <p:cNvPr id="94" name="Полилиния 93"/>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5" name="Полилиния 94"/>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6" name="Группа 95"/>
          <p:cNvGrpSpPr/>
          <p:nvPr/>
        </p:nvGrpSpPr>
        <p:grpSpPr>
          <a:xfrm>
            <a:off x="-9912" y="3948376"/>
            <a:ext cx="528935" cy="2522280"/>
            <a:chOff x="-9912" y="3948376"/>
            <a:chExt cx="528935" cy="2522280"/>
          </a:xfrm>
        </p:grpSpPr>
        <p:sp>
          <p:nvSpPr>
            <p:cNvPr id="97" name="Полилиния 96"/>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8" name="Полилиния 97"/>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9" name="Группа 98"/>
          <p:cNvGrpSpPr/>
          <p:nvPr/>
        </p:nvGrpSpPr>
        <p:grpSpPr>
          <a:xfrm>
            <a:off x="824184" y="3543238"/>
            <a:ext cx="310770" cy="1753618"/>
            <a:chOff x="-9912" y="3948376"/>
            <a:chExt cx="528935" cy="2522280"/>
          </a:xfrm>
        </p:grpSpPr>
        <p:sp>
          <p:nvSpPr>
            <p:cNvPr id="100" name="Полилиния 99"/>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1" name="Полилиния 100"/>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02" name="Группа 101"/>
          <p:cNvGrpSpPr/>
          <p:nvPr/>
        </p:nvGrpSpPr>
        <p:grpSpPr>
          <a:xfrm>
            <a:off x="1247839" y="3656561"/>
            <a:ext cx="225465" cy="1358622"/>
            <a:chOff x="-9912" y="3948376"/>
            <a:chExt cx="528935" cy="2522280"/>
          </a:xfrm>
        </p:grpSpPr>
        <p:sp>
          <p:nvSpPr>
            <p:cNvPr id="103" name="Полилиния 102"/>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4" name="Полилиния 103"/>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05" name="Группа 104"/>
          <p:cNvGrpSpPr/>
          <p:nvPr/>
        </p:nvGrpSpPr>
        <p:grpSpPr>
          <a:xfrm>
            <a:off x="1674569" y="3814321"/>
            <a:ext cx="180000" cy="977095"/>
            <a:chOff x="-9912" y="3948376"/>
            <a:chExt cx="528935" cy="2522280"/>
          </a:xfrm>
        </p:grpSpPr>
        <p:sp>
          <p:nvSpPr>
            <p:cNvPr id="106" name="Полилиния 105"/>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7" name="Полилиния 106"/>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108" name="Полилиния 107"/>
          <p:cNvSpPr/>
          <p:nvPr/>
        </p:nvSpPr>
        <p:spPr>
          <a:xfrm>
            <a:off x="2182179" y="4465674"/>
            <a:ext cx="2689842" cy="2413591"/>
          </a:xfrm>
          <a:custGeom>
            <a:avLst/>
            <a:gdLst>
              <a:gd name="connsiteX0" fmla="*/ 95694 w 2158410"/>
              <a:gd name="connsiteY0" fmla="*/ 0 h 2413591"/>
              <a:gd name="connsiteX1" fmla="*/ 2158410 w 2158410"/>
              <a:gd name="connsiteY1" fmla="*/ 2392326 h 2413591"/>
              <a:gd name="connsiteX2" fmla="*/ 1562987 w 2158410"/>
              <a:gd name="connsiteY2" fmla="*/ 2413591 h 2413591"/>
              <a:gd name="connsiteX3" fmla="*/ 0 w 2158410"/>
              <a:gd name="connsiteY3" fmla="*/ 31898 h 2413591"/>
              <a:gd name="connsiteX4" fmla="*/ 95694 w 2158410"/>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812630"/>
              <a:gd name="connsiteY0" fmla="*/ 0 h 2413591"/>
              <a:gd name="connsiteX1" fmla="*/ 2565772 w 2812630"/>
              <a:gd name="connsiteY1" fmla="*/ 2392326 h 2413591"/>
              <a:gd name="connsiteX2" fmla="*/ 1970349 w 2812630"/>
              <a:gd name="connsiteY2" fmla="*/ 2413591 h 2413591"/>
              <a:gd name="connsiteX3" fmla="*/ 407362 w 2812630"/>
              <a:gd name="connsiteY3" fmla="*/ 31898 h 2413591"/>
              <a:gd name="connsiteX4" fmla="*/ 503056 w 2812630"/>
              <a:gd name="connsiteY4" fmla="*/ 0 h 2413591"/>
              <a:gd name="connsiteX0" fmla="*/ 364343 w 2673917"/>
              <a:gd name="connsiteY0" fmla="*/ 0 h 2413591"/>
              <a:gd name="connsiteX1" fmla="*/ 2427059 w 2673917"/>
              <a:gd name="connsiteY1" fmla="*/ 2392326 h 2413591"/>
              <a:gd name="connsiteX2" fmla="*/ 1831636 w 2673917"/>
              <a:gd name="connsiteY2" fmla="*/ 2413591 h 2413591"/>
              <a:gd name="connsiteX3" fmla="*/ 268649 w 2673917"/>
              <a:gd name="connsiteY3" fmla="*/ 31898 h 2413591"/>
              <a:gd name="connsiteX4" fmla="*/ 364343 w 2673917"/>
              <a:gd name="connsiteY4" fmla="*/ 0 h 2413591"/>
              <a:gd name="connsiteX0" fmla="*/ 452944 w 2762518"/>
              <a:gd name="connsiteY0" fmla="*/ 0 h 2413591"/>
              <a:gd name="connsiteX1" fmla="*/ 2515660 w 2762518"/>
              <a:gd name="connsiteY1" fmla="*/ 2392326 h 2413591"/>
              <a:gd name="connsiteX2" fmla="*/ 1920237 w 2762518"/>
              <a:gd name="connsiteY2" fmla="*/ 2413591 h 2413591"/>
              <a:gd name="connsiteX3" fmla="*/ 263732 w 2762518"/>
              <a:gd name="connsiteY3" fmla="*/ 31898 h 2413591"/>
              <a:gd name="connsiteX4" fmla="*/ 452944 w 2762518"/>
              <a:gd name="connsiteY4" fmla="*/ 0 h 2413591"/>
              <a:gd name="connsiteX0" fmla="*/ 397260 w 2706834"/>
              <a:gd name="connsiteY0" fmla="*/ 0 h 2413591"/>
              <a:gd name="connsiteX1" fmla="*/ 2459976 w 2706834"/>
              <a:gd name="connsiteY1" fmla="*/ 2392326 h 2413591"/>
              <a:gd name="connsiteX2" fmla="*/ 1864553 w 2706834"/>
              <a:gd name="connsiteY2" fmla="*/ 2413591 h 2413591"/>
              <a:gd name="connsiteX3" fmla="*/ 208048 w 2706834"/>
              <a:gd name="connsiteY3" fmla="*/ 31898 h 2413591"/>
              <a:gd name="connsiteX4" fmla="*/ 397260 w 2706834"/>
              <a:gd name="connsiteY4" fmla="*/ 0 h 2413591"/>
              <a:gd name="connsiteX0" fmla="*/ 380268 w 2689842"/>
              <a:gd name="connsiteY0" fmla="*/ 0 h 2413591"/>
              <a:gd name="connsiteX1" fmla="*/ 2442984 w 2689842"/>
              <a:gd name="connsiteY1" fmla="*/ 2392326 h 2413591"/>
              <a:gd name="connsiteX2" fmla="*/ 1847561 w 2689842"/>
              <a:gd name="connsiteY2" fmla="*/ 2413591 h 2413591"/>
              <a:gd name="connsiteX3" fmla="*/ 191056 w 2689842"/>
              <a:gd name="connsiteY3" fmla="*/ 31898 h 2413591"/>
              <a:gd name="connsiteX4" fmla="*/ 380268 w 2689842"/>
              <a:gd name="connsiteY4" fmla="*/ 0 h 2413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842" h="2413591">
                <a:moveTo>
                  <a:pt x="380268" y="0"/>
                </a:moveTo>
                <a:cubicBezTo>
                  <a:pt x="-677832" y="859788"/>
                  <a:pt x="3760857" y="857129"/>
                  <a:pt x="2442984" y="2392326"/>
                </a:cubicBezTo>
                <a:lnTo>
                  <a:pt x="1847561" y="2413591"/>
                </a:lnTo>
                <a:cubicBezTo>
                  <a:pt x="3622956" y="1359920"/>
                  <a:pt x="-971276" y="888140"/>
                  <a:pt x="191056" y="31898"/>
                </a:cubicBezTo>
                <a:lnTo>
                  <a:pt x="380268" y="0"/>
                </a:lnTo>
                <a:close/>
              </a:path>
            </a:pathLst>
          </a:custGeom>
          <a:solidFill>
            <a:srgbClr val="FFECAF">
              <a:alpha val="90000"/>
            </a:srgbClr>
          </a:solidFill>
          <a:ln>
            <a:noFill/>
          </a:ln>
          <a:effectLst>
            <a:innerShdw dist="76200" dir="15000000">
              <a:srgbClr val="DC891A">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9" name="Полилиния 108"/>
          <p:cNvSpPr/>
          <p:nvPr/>
        </p:nvSpPr>
        <p:spPr>
          <a:xfrm>
            <a:off x="5882874" y="2911333"/>
            <a:ext cx="1450678" cy="711407"/>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0" name="Полилиния 109"/>
          <p:cNvSpPr/>
          <p:nvPr/>
        </p:nvSpPr>
        <p:spPr>
          <a:xfrm rot="12817669">
            <a:off x="1995166" y="5326280"/>
            <a:ext cx="352647" cy="26465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1" name="Полилиния 110"/>
          <p:cNvSpPr/>
          <p:nvPr/>
        </p:nvSpPr>
        <p:spPr>
          <a:xfrm rot="14333803">
            <a:off x="3474453" y="4932694"/>
            <a:ext cx="352647" cy="26465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2" name="Полилиния 111"/>
          <p:cNvSpPr/>
          <p:nvPr/>
        </p:nvSpPr>
        <p:spPr>
          <a:xfrm rot="14004263">
            <a:off x="3195121" y="5838390"/>
            <a:ext cx="292854" cy="295395"/>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3" name="Полилиния 112"/>
          <p:cNvSpPr/>
          <p:nvPr/>
        </p:nvSpPr>
        <p:spPr>
          <a:xfrm rot="6063325">
            <a:off x="231365" y="6284241"/>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4" name="Полилиния 113"/>
          <p:cNvSpPr/>
          <p:nvPr/>
        </p:nvSpPr>
        <p:spPr>
          <a:xfrm rot="6063325">
            <a:off x="4553123" y="503618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5" name="Полилиния 114"/>
          <p:cNvSpPr/>
          <p:nvPr/>
        </p:nvSpPr>
        <p:spPr>
          <a:xfrm rot="6063325">
            <a:off x="7395966" y="6163393"/>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6" name="Полилиния 115"/>
          <p:cNvSpPr/>
          <p:nvPr/>
        </p:nvSpPr>
        <p:spPr>
          <a:xfrm rot="14730542">
            <a:off x="6556329" y="6316124"/>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7" name="Полилиния 116"/>
          <p:cNvSpPr/>
          <p:nvPr/>
        </p:nvSpPr>
        <p:spPr>
          <a:xfrm>
            <a:off x="8185695" y="6284242"/>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title"/>
          </p:nvPr>
        </p:nvSpPr>
        <p:spPr/>
        <p:txBody>
          <a:bodyPr/>
          <a:lstStyle>
            <a:lvl1pPr>
              <a:defRPr b="0" cap="none" spc="0">
                <a:ln w="18415" cmpd="sng">
                  <a:solidFill>
                    <a:srgbClr val="FFFFFF"/>
                  </a:solidFill>
                  <a:prstDash val="solid"/>
                </a:ln>
                <a:solidFill>
                  <a:srgbClr val="FFFFFF"/>
                </a:solidFill>
                <a:effectLst>
                  <a:outerShdw blurRad="63500" dir="3600000" algn="tl" rotWithShape="0">
                    <a:srgbClr val="000000">
                      <a:alpha val="70000"/>
                    </a:srgbClr>
                  </a:outerShdw>
                </a:effectLst>
              </a:defRPr>
            </a:lvl1pPr>
          </a:lstStyle>
          <a:p>
            <a:r>
              <a:rPr lang="ru-RU" smtClean="0"/>
              <a:t>Образец заголовка</a:t>
            </a:r>
            <a:endParaRPr lang="ru-RU"/>
          </a:p>
        </p:txBody>
      </p:sp>
      <p:sp>
        <p:nvSpPr>
          <p:cNvPr id="3" name="Объект 2"/>
          <p:cNvSpPr>
            <a:spLocks noGrp="1"/>
          </p:cNvSpPr>
          <p:nvPr>
            <p:ph idx="1"/>
          </p:nvPr>
        </p:nvSpPr>
        <p:spPr/>
        <p:txBody>
          <a:bodyPr>
            <a:normAutofit/>
          </a:bodyPr>
          <a:lstStyle>
            <a:lvl1pPr>
              <a:defRPr sz="28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1pPr>
            <a:lvl2pPr>
              <a:defRPr sz="24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2pPr>
            <a:lvl3pPr>
              <a:defRPr sz="20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3pPr>
            <a:lvl4pPr>
              <a:defRPr sz="18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4pPr>
            <a:lvl5pPr>
              <a:defRPr sz="18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5B106E36-FD25-4E2D-B0AA-010F637433A0}" type="datetimeFigureOut">
              <a:rPr lang="ru-RU" smtClean="0"/>
              <a:pPr/>
              <a:t>16.11.2014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725C68B6-61C2-468F-89AB-4B9F7531AA68}" type="slidenum">
              <a:rPr lang="ru-RU" smtClean="0"/>
              <a:pPr/>
              <a:t>‹#›</a:t>
            </a:fld>
            <a:endParaRPr lang="ru-RU"/>
          </a:p>
        </p:txBody>
      </p:sp>
    </p:spTree>
    <p:extLst>
      <p:ext uri="{BB962C8B-B14F-4D97-AF65-F5344CB8AC3E}">
        <p14:creationId xmlns="" xmlns:p14="http://schemas.microsoft.com/office/powerpoint/2010/main" val="24046722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Заголовок, объект и рисунок">
    <p:spTree>
      <p:nvGrpSpPr>
        <p:cNvPr id="1" name=""/>
        <p:cNvGrpSpPr/>
        <p:nvPr/>
      </p:nvGrpSpPr>
      <p:grpSpPr>
        <a:xfrm>
          <a:off x="0" y="0"/>
          <a:ext cx="0" cy="0"/>
          <a:chOff x="0" y="0"/>
          <a:chExt cx="0" cy="0"/>
        </a:xfrm>
      </p:grpSpPr>
      <p:sp>
        <p:nvSpPr>
          <p:cNvPr id="7" name="Полилиния 6"/>
          <p:cNvSpPr/>
          <p:nvPr/>
        </p:nvSpPr>
        <p:spPr>
          <a:xfrm flipH="1">
            <a:off x="1861904" y="2293641"/>
            <a:ext cx="3127388" cy="132909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64769 w 2596592"/>
              <a:gd name="connsiteY0" fmla="*/ 712706 h 1636620"/>
              <a:gd name="connsiteX1" fmla="*/ 605096 w 2596592"/>
              <a:gd name="connsiteY1" fmla="*/ 245115 h 1636620"/>
              <a:gd name="connsiteX2" fmla="*/ 1623405 w 2596592"/>
              <a:gd name="connsiteY2" fmla="*/ 276289 h 1636620"/>
              <a:gd name="connsiteX3" fmla="*/ 2298814 w 2596592"/>
              <a:gd name="connsiteY3" fmla="*/ 567234 h 1636620"/>
              <a:gd name="connsiteX4" fmla="*/ 2423505 w 2596592"/>
              <a:gd name="connsiteY4" fmla="*/ 993262 h 1636620"/>
              <a:gd name="connsiteX5" fmla="*/ 1820832 w 2596592"/>
              <a:gd name="connsiteY5" fmla="*/ 1273816 h 1636620"/>
              <a:gd name="connsiteX6" fmla="*/ 836004 w 2596592"/>
              <a:gd name="connsiteY6" fmla="*/ 1437004 h 1636620"/>
              <a:gd name="connsiteX7" fmla="*/ 64769 w 2596592"/>
              <a:gd name="connsiteY7" fmla="*/ 712706 h 1636620"/>
              <a:gd name="connsiteX0" fmla="*/ 64769 w 2596592"/>
              <a:gd name="connsiteY0" fmla="*/ 712706 h 1683944"/>
              <a:gd name="connsiteX1" fmla="*/ 605096 w 2596592"/>
              <a:gd name="connsiteY1" fmla="*/ 245115 h 1683944"/>
              <a:gd name="connsiteX2" fmla="*/ 1623405 w 2596592"/>
              <a:gd name="connsiteY2" fmla="*/ 276289 h 1683944"/>
              <a:gd name="connsiteX3" fmla="*/ 2298814 w 2596592"/>
              <a:gd name="connsiteY3" fmla="*/ 567234 h 1683944"/>
              <a:gd name="connsiteX4" fmla="*/ 2423505 w 2596592"/>
              <a:gd name="connsiteY4" fmla="*/ 993262 h 1683944"/>
              <a:gd name="connsiteX5" fmla="*/ 2276883 w 2596592"/>
              <a:gd name="connsiteY5" fmla="*/ 1458187 h 1683944"/>
              <a:gd name="connsiteX6" fmla="*/ 836004 w 2596592"/>
              <a:gd name="connsiteY6" fmla="*/ 1437004 h 1683944"/>
              <a:gd name="connsiteX7" fmla="*/ 64769 w 2596592"/>
              <a:gd name="connsiteY7" fmla="*/ 712706 h 1683944"/>
              <a:gd name="connsiteX0" fmla="*/ 64769 w 2993668"/>
              <a:gd name="connsiteY0" fmla="*/ 712706 h 1683944"/>
              <a:gd name="connsiteX1" fmla="*/ 605096 w 2993668"/>
              <a:gd name="connsiteY1" fmla="*/ 245115 h 1683944"/>
              <a:gd name="connsiteX2" fmla="*/ 1623405 w 2993668"/>
              <a:gd name="connsiteY2" fmla="*/ 276289 h 1683944"/>
              <a:gd name="connsiteX3" fmla="*/ 2298814 w 2993668"/>
              <a:gd name="connsiteY3" fmla="*/ 567234 h 1683944"/>
              <a:gd name="connsiteX4" fmla="*/ 2930227 w 2993668"/>
              <a:gd name="connsiteY4" fmla="*/ 889553 h 1683944"/>
              <a:gd name="connsiteX5" fmla="*/ 2276883 w 2993668"/>
              <a:gd name="connsiteY5" fmla="*/ 1458187 h 1683944"/>
              <a:gd name="connsiteX6" fmla="*/ 836004 w 2993668"/>
              <a:gd name="connsiteY6" fmla="*/ 1437004 h 1683944"/>
              <a:gd name="connsiteX7" fmla="*/ 64769 w 2993668"/>
              <a:gd name="connsiteY7" fmla="*/ 712706 h 1683944"/>
              <a:gd name="connsiteX0" fmla="*/ 64769 w 3050203"/>
              <a:gd name="connsiteY0" fmla="*/ 712706 h 1683944"/>
              <a:gd name="connsiteX1" fmla="*/ 605096 w 3050203"/>
              <a:gd name="connsiteY1" fmla="*/ 245115 h 1683944"/>
              <a:gd name="connsiteX2" fmla="*/ 1623405 w 3050203"/>
              <a:gd name="connsiteY2" fmla="*/ 276289 h 1683944"/>
              <a:gd name="connsiteX3" fmla="*/ 2653520 w 3050203"/>
              <a:gd name="connsiteY3" fmla="*/ 198492 h 1683944"/>
              <a:gd name="connsiteX4" fmla="*/ 2930227 w 3050203"/>
              <a:gd name="connsiteY4" fmla="*/ 889553 h 1683944"/>
              <a:gd name="connsiteX5" fmla="*/ 2276883 w 3050203"/>
              <a:gd name="connsiteY5" fmla="*/ 1458187 h 1683944"/>
              <a:gd name="connsiteX6" fmla="*/ 836004 w 3050203"/>
              <a:gd name="connsiteY6" fmla="*/ 1437004 h 1683944"/>
              <a:gd name="connsiteX7" fmla="*/ 64769 w 3050203"/>
              <a:gd name="connsiteY7" fmla="*/ 712706 h 168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0203" h="1683944">
                <a:moveTo>
                  <a:pt x="64769" y="712706"/>
                </a:moveTo>
                <a:cubicBezTo>
                  <a:pt x="19741" y="186233"/>
                  <a:pt x="265659" y="-59685"/>
                  <a:pt x="605096" y="245115"/>
                </a:cubicBezTo>
                <a:cubicBezTo>
                  <a:pt x="871795" y="-222475"/>
                  <a:pt x="1689215" y="89253"/>
                  <a:pt x="1623405" y="276289"/>
                </a:cubicBezTo>
                <a:cubicBezTo>
                  <a:pt x="1893569" y="-63148"/>
                  <a:pt x="2798993" y="-64744"/>
                  <a:pt x="2653520" y="198492"/>
                </a:cubicBezTo>
                <a:cubicBezTo>
                  <a:pt x="3037984" y="184637"/>
                  <a:pt x="3169218" y="778717"/>
                  <a:pt x="2930227" y="889553"/>
                </a:cubicBezTo>
                <a:cubicBezTo>
                  <a:pt x="3027209" y="1215135"/>
                  <a:pt x="2557438" y="1605392"/>
                  <a:pt x="2276883" y="1458187"/>
                </a:cubicBezTo>
                <a:cubicBezTo>
                  <a:pt x="2063869" y="1582878"/>
                  <a:pt x="1003991" y="1908058"/>
                  <a:pt x="836004" y="1437004"/>
                </a:cubicBezTo>
                <a:cubicBezTo>
                  <a:pt x="285285" y="1987723"/>
                  <a:pt x="-174222" y="1284205"/>
                  <a:pt x="64769"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Полилиния 7"/>
          <p:cNvSpPr/>
          <p:nvPr/>
        </p:nvSpPr>
        <p:spPr>
          <a:xfrm>
            <a:off x="900308" y="3472881"/>
            <a:ext cx="1529489" cy="68287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Полилиния 8"/>
          <p:cNvSpPr/>
          <p:nvPr/>
        </p:nvSpPr>
        <p:spPr>
          <a:xfrm>
            <a:off x="275671" y="3106846"/>
            <a:ext cx="1529489" cy="68287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Полилиния 9"/>
          <p:cNvSpPr/>
          <p:nvPr/>
        </p:nvSpPr>
        <p:spPr>
          <a:xfrm>
            <a:off x="-116555" y="136482"/>
            <a:ext cx="3847023" cy="1431061"/>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Полилиния 10"/>
          <p:cNvSpPr/>
          <p:nvPr/>
        </p:nvSpPr>
        <p:spPr>
          <a:xfrm>
            <a:off x="6032862" y="2499711"/>
            <a:ext cx="2165739" cy="984769"/>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 name="Полилиния 11"/>
          <p:cNvSpPr/>
          <p:nvPr/>
        </p:nvSpPr>
        <p:spPr>
          <a:xfrm>
            <a:off x="4416136" y="4062463"/>
            <a:ext cx="4738255" cy="1829182"/>
          </a:xfrm>
          <a:custGeom>
            <a:avLst/>
            <a:gdLst>
              <a:gd name="connsiteX0" fmla="*/ 4738255 w 4738255"/>
              <a:gd name="connsiteY0" fmla="*/ 0 h 1246909"/>
              <a:gd name="connsiteX1" fmla="*/ 0 w 4738255"/>
              <a:gd name="connsiteY1" fmla="*/ 83128 h 1246909"/>
              <a:gd name="connsiteX2" fmla="*/ 93519 w 4738255"/>
              <a:gd name="connsiteY2" fmla="*/ 1226128 h 1246909"/>
              <a:gd name="connsiteX3" fmla="*/ 4727864 w 4738255"/>
              <a:gd name="connsiteY3" fmla="*/ 1246909 h 1246909"/>
              <a:gd name="connsiteX4" fmla="*/ 4738255 w 4738255"/>
              <a:gd name="connsiteY4" fmla="*/ 0 h 1246909"/>
              <a:gd name="connsiteX0" fmla="*/ 4738255 w 4738255"/>
              <a:gd name="connsiteY0" fmla="*/ 462318 h 1709227"/>
              <a:gd name="connsiteX1" fmla="*/ 0 w 4738255"/>
              <a:gd name="connsiteY1" fmla="*/ 545446 h 1709227"/>
              <a:gd name="connsiteX2" fmla="*/ 93519 w 4738255"/>
              <a:gd name="connsiteY2" fmla="*/ 1688446 h 1709227"/>
              <a:gd name="connsiteX3" fmla="*/ 4727864 w 4738255"/>
              <a:gd name="connsiteY3" fmla="*/ 1709227 h 1709227"/>
              <a:gd name="connsiteX4" fmla="*/ 4738255 w 4738255"/>
              <a:gd name="connsiteY4" fmla="*/ 462318 h 1709227"/>
              <a:gd name="connsiteX0" fmla="*/ 4738255 w 4738255"/>
              <a:gd name="connsiteY0" fmla="*/ 582273 h 1829182"/>
              <a:gd name="connsiteX1" fmla="*/ 0 w 4738255"/>
              <a:gd name="connsiteY1" fmla="*/ 665401 h 1829182"/>
              <a:gd name="connsiteX2" fmla="*/ 93519 w 4738255"/>
              <a:gd name="connsiteY2" fmla="*/ 1808401 h 1829182"/>
              <a:gd name="connsiteX3" fmla="*/ 4727864 w 4738255"/>
              <a:gd name="connsiteY3" fmla="*/ 1829182 h 1829182"/>
              <a:gd name="connsiteX4" fmla="*/ 4738255 w 4738255"/>
              <a:gd name="connsiteY4" fmla="*/ 582273 h 182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8255" h="1829182">
                <a:moveTo>
                  <a:pt x="4738255" y="582273"/>
                </a:moveTo>
                <a:cubicBezTo>
                  <a:pt x="4260273" y="163173"/>
                  <a:pt x="2587337" y="-526090"/>
                  <a:pt x="0" y="665401"/>
                </a:cubicBezTo>
                <a:lnTo>
                  <a:pt x="93519" y="1808401"/>
                </a:lnTo>
                <a:lnTo>
                  <a:pt x="4727864" y="1829182"/>
                </a:lnTo>
                <a:cubicBezTo>
                  <a:pt x="4731328" y="1417009"/>
                  <a:pt x="4734791" y="1004837"/>
                  <a:pt x="4738255" y="582273"/>
                </a:cubicBezTo>
                <a:close/>
              </a:path>
            </a:pathLst>
          </a:custGeom>
          <a:gradFill>
            <a:gsLst>
              <a:gs pos="0">
                <a:srgbClr val="FFC000"/>
              </a:gs>
              <a:gs pos="100000">
                <a:srgbClr val="DC891A"/>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 name="Полилиния 12"/>
          <p:cNvSpPr/>
          <p:nvPr/>
        </p:nvSpPr>
        <p:spPr>
          <a:xfrm rot="10196315">
            <a:off x="7678038" y="-25793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4" name="Полилиния 13"/>
          <p:cNvSpPr/>
          <p:nvPr/>
        </p:nvSpPr>
        <p:spPr>
          <a:xfrm rot="12603706">
            <a:off x="6379141" y="68374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 name="Полилиния 14"/>
          <p:cNvSpPr/>
          <p:nvPr/>
        </p:nvSpPr>
        <p:spPr>
          <a:xfrm rot="10196315">
            <a:off x="7625080" y="8645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 name="Полилиния 15"/>
          <p:cNvSpPr/>
          <p:nvPr/>
        </p:nvSpPr>
        <p:spPr>
          <a:xfrm rot="10196315">
            <a:off x="6990927" y="9257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7" name="Полилиния 16"/>
          <p:cNvSpPr/>
          <p:nvPr/>
        </p:nvSpPr>
        <p:spPr>
          <a:xfrm>
            <a:off x="5979886" y="174171"/>
            <a:ext cx="3207657" cy="1393372"/>
          </a:xfrm>
          <a:custGeom>
            <a:avLst/>
            <a:gdLst>
              <a:gd name="connsiteX0" fmla="*/ 3207657 w 3207657"/>
              <a:gd name="connsiteY0" fmla="*/ 653143 h 1393372"/>
              <a:gd name="connsiteX1" fmla="*/ 2032000 w 3207657"/>
              <a:gd name="connsiteY1" fmla="*/ 493486 h 1393372"/>
              <a:gd name="connsiteX2" fmla="*/ 1074057 w 3207657"/>
              <a:gd name="connsiteY2" fmla="*/ 508000 h 1393372"/>
              <a:gd name="connsiteX3" fmla="*/ 464457 w 3207657"/>
              <a:gd name="connsiteY3" fmla="*/ 899886 h 1393372"/>
              <a:gd name="connsiteX4" fmla="*/ 0 w 3207657"/>
              <a:gd name="connsiteY4" fmla="*/ 1393372 h 1393372"/>
              <a:gd name="connsiteX5" fmla="*/ 391885 w 3207657"/>
              <a:gd name="connsiteY5" fmla="*/ 914400 h 1393372"/>
              <a:gd name="connsiteX6" fmla="*/ 304800 w 3207657"/>
              <a:gd name="connsiteY6" fmla="*/ 856343 h 1393372"/>
              <a:gd name="connsiteX7" fmla="*/ 435428 w 3207657"/>
              <a:gd name="connsiteY7" fmla="*/ 841829 h 1393372"/>
              <a:gd name="connsiteX8" fmla="*/ 1103085 w 3207657"/>
              <a:gd name="connsiteY8" fmla="*/ 406400 h 1393372"/>
              <a:gd name="connsiteX9" fmla="*/ 2061028 w 3207657"/>
              <a:gd name="connsiteY9" fmla="*/ 391886 h 1393372"/>
              <a:gd name="connsiteX10" fmla="*/ 2046514 w 3207657"/>
              <a:gd name="connsiteY10" fmla="*/ 0 h 1393372"/>
              <a:gd name="connsiteX11" fmla="*/ 2075543 w 3207657"/>
              <a:gd name="connsiteY11" fmla="*/ 391886 h 1393372"/>
              <a:gd name="connsiteX12" fmla="*/ 3193143 w 3207657"/>
              <a:gd name="connsiteY12" fmla="*/ 537029 h 1393372"/>
              <a:gd name="connsiteX13" fmla="*/ 3207657 w 3207657"/>
              <a:gd name="connsiteY13" fmla="*/ 653143 h 139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7657" h="1393372">
                <a:moveTo>
                  <a:pt x="3207657" y="653143"/>
                </a:moveTo>
                <a:lnTo>
                  <a:pt x="2032000" y="493486"/>
                </a:lnTo>
                <a:lnTo>
                  <a:pt x="1074057" y="508000"/>
                </a:lnTo>
                <a:lnTo>
                  <a:pt x="464457" y="899886"/>
                </a:lnTo>
                <a:lnTo>
                  <a:pt x="0" y="1393372"/>
                </a:lnTo>
                <a:lnTo>
                  <a:pt x="391885" y="914400"/>
                </a:lnTo>
                <a:lnTo>
                  <a:pt x="304800" y="856343"/>
                </a:lnTo>
                <a:lnTo>
                  <a:pt x="435428" y="841829"/>
                </a:lnTo>
                <a:lnTo>
                  <a:pt x="1103085" y="406400"/>
                </a:lnTo>
                <a:lnTo>
                  <a:pt x="2061028" y="391886"/>
                </a:lnTo>
                <a:lnTo>
                  <a:pt x="2046514" y="0"/>
                </a:lnTo>
                <a:lnTo>
                  <a:pt x="2075543" y="391886"/>
                </a:lnTo>
                <a:lnTo>
                  <a:pt x="3193143" y="537029"/>
                </a:lnTo>
                <a:lnTo>
                  <a:pt x="3207657" y="653143"/>
                </a:lnTo>
                <a:close/>
              </a:path>
            </a:pathLst>
          </a:custGeom>
          <a:solidFill>
            <a:srgbClr val="8559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 name="Полилиния 17"/>
          <p:cNvSpPr/>
          <p:nvPr/>
        </p:nvSpPr>
        <p:spPr>
          <a:xfrm rot="10196315">
            <a:off x="6015140" y="1285893"/>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9" name="Полилиния 18"/>
          <p:cNvSpPr/>
          <p:nvPr/>
        </p:nvSpPr>
        <p:spPr>
          <a:xfrm rot="11748651">
            <a:off x="6240972" y="96691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0" name="Полилиния 19"/>
          <p:cNvSpPr/>
          <p:nvPr/>
        </p:nvSpPr>
        <p:spPr>
          <a:xfrm rot="15708408">
            <a:off x="5472254" y="135222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1" name="Полилиния 20"/>
          <p:cNvSpPr/>
          <p:nvPr/>
        </p:nvSpPr>
        <p:spPr>
          <a:xfrm rot="18876386">
            <a:off x="5718210" y="646579"/>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2" name="Полилиния 21"/>
          <p:cNvSpPr/>
          <p:nvPr/>
        </p:nvSpPr>
        <p:spPr>
          <a:xfrm rot="18997444">
            <a:off x="6389615" y="21290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3" name="Полилиния 22"/>
          <p:cNvSpPr/>
          <p:nvPr/>
        </p:nvSpPr>
        <p:spPr>
          <a:xfrm rot="1971840">
            <a:off x="7285290" y="-165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4" name="Полилиния 23"/>
          <p:cNvSpPr/>
          <p:nvPr/>
        </p:nvSpPr>
        <p:spPr>
          <a:xfrm rot="3692296">
            <a:off x="7919730" y="3901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Полилиния 24"/>
          <p:cNvSpPr/>
          <p:nvPr/>
        </p:nvSpPr>
        <p:spPr>
          <a:xfrm rot="10196315">
            <a:off x="6773107" y="588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6" name="Полилиния 25"/>
          <p:cNvSpPr/>
          <p:nvPr/>
        </p:nvSpPr>
        <p:spPr>
          <a:xfrm rot="14474438">
            <a:off x="7252320" y="54228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7" name="Полилиния 26"/>
          <p:cNvSpPr/>
          <p:nvPr/>
        </p:nvSpPr>
        <p:spPr>
          <a:xfrm rot="13971821">
            <a:off x="7712105" y="54682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8" name="Полилиния 27"/>
          <p:cNvSpPr/>
          <p:nvPr/>
        </p:nvSpPr>
        <p:spPr>
          <a:xfrm rot="10196315">
            <a:off x="8445583" y="60619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9" name="Полилиния 28"/>
          <p:cNvSpPr/>
          <p:nvPr/>
        </p:nvSpPr>
        <p:spPr>
          <a:xfrm rot="14851208">
            <a:off x="8548226" y="-149865"/>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0" name="Полилиния 29"/>
          <p:cNvSpPr/>
          <p:nvPr/>
        </p:nvSpPr>
        <p:spPr>
          <a:xfrm rot="10196315">
            <a:off x="6847124" y="-166007"/>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Полилиния 30"/>
          <p:cNvSpPr/>
          <p:nvPr/>
        </p:nvSpPr>
        <p:spPr>
          <a:xfrm rot="10196315">
            <a:off x="799035" y="2250350"/>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2" name="Полилиния 31"/>
          <p:cNvSpPr/>
          <p:nvPr/>
        </p:nvSpPr>
        <p:spPr>
          <a:xfrm rot="10196315">
            <a:off x="117673" y="-134250"/>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3" name="Полилиния 32"/>
          <p:cNvSpPr/>
          <p:nvPr/>
        </p:nvSpPr>
        <p:spPr>
          <a:xfrm rot="6363460">
            <a:off x="-140688" y="485688"/>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4" name="Полилиния 33"/>
          <p:cNvSpPr/>
          <p:nvPr/>
        </p:nvSpPr>
        <p:spPr>
          <a:xfrm rot="10196315">
            <a:off x="-276293" y="-30854"/>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5" name="Полилиния 34"/>
          <p:cNvSpPr/>
          <p:nvPr/>
        </p:nvSpPr>
        <p:spPr>
          <a:xfrm rot="10196315">
            <a:off x="155652" y="30483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Полилиния 35"/>
          <p:cNvSpPr/>
          <p:nvPr/>
        </p:nvSpPr>
        <p:spPr>
          <a:xfrm rot="10196315">
            <a:off x="-152886" y="973312"/>
            <a:ext cx="685250" cy="64807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7" name="Полилиния 36"/>
          <p:cNvSpPr/>
          <p:nvPr/>
        </p:nvSpPr>
        <p:spPr>
          <a:xfrm rot="13086059">
            <a:off x="2871015" y="155657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8" name="Полилиния 37"/>
          <p:cNvSpPr/>
          <p:nvPr/>
        </p:nvSpPr>
        <p:spPr>
          <a:xfrm rot="15891781">
            <a:off x="3911993" y="2321305"/>
            <a:ext cx="234424" cy="296863"/>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9" name="Полилиния 38"/>
          <p:cNvSpPr/>
          <p:nvPr/>
        </p:nvSpPr>
        <p:spPr>
          <a:xfrm rot="21202697">
            <a:off x="1553889" y="2081278"/>
            <a:ext cx="218463" cy="271930"/>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0" name="Полилиния 39"/>
          <p:cNvSpPr/>
          <p:nvPr/>
        </p:nvSpPr>
        <p:spPr>
          <a:xfrm rot="5400000">
            <a:off x="2737398" y="2766215"/>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1" name="Полилиния 40"/>
          <p:cNvSpPr/>
          <p:nvPr/>
        </p:nvSpPr>
        <p:spPr>
          <a:xfrm rot="10196315">
            <a:off x="4416570" y="33063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2" name="Полилиния 41"/>
          <p:cNvSpPr/>
          <p:nvPr/>
        </p:nvSpPr>
        <p:spPr>
          <a:xfrm rot="4025520">
            <a:off x="4323946" y="6184904"/>
            <a:ext cx="341179" cy="332438"/>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43" name="Группа 42"/>
          <p:cNvGrpSpPr/>
          <p:nvPr/>
        </p:nvGrpSpPr>
        <p:grpSpPr>
          <a:xfrm>
            <a:off x="4645503" y="3814322"/>
            <a:ext cx="180000" cy="896629"/>
            <a:chOff x="-9912" y="3948376"/>
            <a:chExt cx="528935" cy="2522280"/>
          </a:xfrm>
        </p:grpSpPr>
        <p:sp>
          <p:nvSpPr>
            <p:cNvPr id="44" name="Полилиния 43"/>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5" name="Полилиния 44"/>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46" name="Группа 45"/>
          <p:cNvGrpSpPr/>
          <p:nvPr/>
        </p:nvGrpSpPr>
        <p:grpSpPr>
          <a:xfrm>
            <a:off x="4911274" y="3794982"/>
            <a:ext cx="144000" cy="816167"/>
            <a:chOff x="-9912" y="3948376"/>
            <a:chExt cx="528935" cy="2522280"/>
          </a:xfrm>
        </p:grpSpPr>
        <p:sp>
          <p:nvSpPr>
            <p:cNvPr id="47" name="Полилиния 46"/>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8" name="Полилиния 47"/>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49" name="Группа 48"/>
          <p:cNvGrpSpPr/>
          <p:nvPr/>
        </p:nvGrpSpPr>
        <p:grpSpPr>
          <a:xfrm>
            <a:off x="5133314" y="3825120"/>
            <a:ext cx="144000" cy="684000"/>
            <a:chOff x="-9912" y="3948376"/>
            <a:chExt cx="528935" cy="2522280"/>
          </a:xfrm>
        </p:grpSpPr>
        <p:sp>
          <p:nvSpPr>
            <p:cNvPr id="50" name="Полилиния 49"/>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1" name="Полилиния 50"/>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2" name="Группа 51"/>
          <p:cNvGrpSpPr/>
          <p:nvPr/>
        </p:nvGrpSpPr>
        <p:grpSpPr>
          <a:xfrm>
            <a:off x="8568464" y="3544905"/>
            <a:ext cx="180000" cy="896629"/>
            <a:chOff x="-9912" y="3948376"/>
            <a:chExt cx="528935" cy="2522280"/>
          </a:xfrm>
        </p:grpSpPr>
        <p:sp>
          <p:nvSpPr>
            <p:cNvPr id="53" name="Полилиния 52"/>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4" name="Полилиния 53"/>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5" name="Группа 54"/>
          <p:cNvGrpSpPr/>
          <p:nvPr/>
        </p:nvGrpSpPr>
        <p:grpSpPr>
          <a:xfrm>
            <a:off x="8712715" y="3682100"/>
            <a:ext cx="180000" cy="896629"/>
            <a:chOff x="-9912" y="3948376"/>
            <a:chExt cx="528935" cy="2522280"/>
          </a:xfrm>
        </p:grpSpPr>
        <p:sp>
          <p:nvSpPr>
            <p:cNvPr id="56" name="Полилиния 55"/>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7" name="Полилиния 56"/>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8" name="Группа 57"/>
          <p:cNvGrpSpPr/>
          <p:nvPr/>
        </p:nvGrpSpPr>
        <p:grpSpPr>
          <a:xfrm>
            <a:off x="8843306" y="3814322"/>
            <a:ext cx="180000" cy="896629"/>
            <a:chOff x="-9912" y="3948376"/>
            <a:chExt cx="528935" cy="2522280"/>
          </a:xfrm>
        </p:grpSpPr>
        <p:sp>
          <p:nvSpPr>
            <p:cNvPr id="59" name="Полилиния 58"/>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0" name="Полилиния 59"/>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1" name="Группа 60"/>
          <p:cNvGrpSpPr/>
          <p:nvPr/>
        </p:nvGrpSpPr>
        <p:grpSpPr>
          <a:xfrm>
            <a:off x="8964000" y="4135854"/>
            <a:ext cx="180000" cy="896629"/>
            <a:chOff x="-9912" y="3948376"/>
            <a:chExt cx="528935" cy="2522280"/>
          </a:xfrm>
        </p:grpSpPr>
        <p:sp>
          <p:nvSpPr>
            <p:cNvPr id="62" name="Полилиния 61"/>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3" name="Полилиния 62"/>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4" name="Группа 63"/>
          <p:cNvGrpSpPr/>
          <p:nvPr/>
        </p:nvGrpSpPr>
        <p:grpSpPr>
          <a:xfrm>
            <a:off x="6021647" y="4427883"/>
            <a:ext cx="144000" cy="816167"/>
            <a:chOff x="-9912" y="3948376"/>
            <a:chExt cx="528935" cy="2522280"/>
          </a:xfrm>
        </p:grpSpPr>
        <p:sp>
          <p:nvSpPr>
            <p:cNvPr id="65" name="Полилиния 64"/>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6" name="Полилиния 65"/>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7" name="Группа 66"/>
          <p:cNvGrpSpPr/>
          <p:nvPr/>
        </p:nvGrpSpPr>
        <p:grpSpPr>
          <a:xfrm>
            <a:off x="6285765" y="4317008"/>
            <a:ext cx="144000" cy="816167"/>
            <a:chOff x="-9912" y="3948376"/>
            <a:chExt cx="528935" cy="2522280"/>
          </a:xfrm>
        </p:grpSpPr>
        <p:sp>
          <p:nvSpPr>
            <p:cNvPr id="68" name="Полилиния 67"/>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9" name="Полилиния 68"/>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 name="Группа 69"/>
          <p:cNvGrpSpPr/>
          <p:nvPr/>
        </p:nvGrpSpPr>
        <p:grpSpPr>
          <a:xfrm>
            <a:off x="6511597" y="4135854"/>
            <a:ext cx="144000" cy="816167"/>
            <a:chOff x="-9912" y="3948376"/>
            <a:chExt cx="528935" cy="2522280"/>
          </a:xfrm>
        </p:grpSpPr>
        <p:sp>
          <p:nvSpPr>
            <p:cNvPr id="71" name="Полилиния 70"/>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2" name="Полилиния 71"/>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73" name="Овал 72"/>
          <p:cNvSpPr/>
          <p:nvPr/>
        </p:nvSpPr>
        <p:spPr>
          <a:xfrm>
            <a:off x="6979884" y="3909302"/>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4" name="Овал 73"/>
          <p:cNvSpPr/>
          <p:nvPr/>
        </p:nvSpPr>
        <p:spPr>
          <a:xfrm>
            <a:off x="6892590" y="4056577"/>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5" name="Овал 74"/>
          <p:cNvSpPr/>
          <p:nvPr/>
        </p:nvSpPr>
        <p:spPr>
          <a:xfrm>
            <a:off x="5679031" y="4040822"/>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6" name="Овал 75"/>
          <p:cNvSpPr/>
          <p:nvPr/>
        </p:nvSpPr>
        <p:spPr>
          <a:xfrm>
            <a:off x="5795842" y="4122901"/>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7" name="Овал 76"/>
          <p:cNvSpPr/>
          <p:nvPr/>
        </p:nvSpPr>
        <p:spPr>
          <a:xfrm>
            <a:off x="5355579" y="4165790"/>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78" name="Группа 77"/>
          <p:cNvGrpSpPr/>
          <p:nvPr/>
        </p:nvGrpSpPr>
        <p:grpSpPr>
          <a:xfrm>
            <a:off x="7293769" y="3638931"/>
            <a:ext cx="773905" cy="584825"/>
            <a:chOff x="7293769" y="3553867"/>
            <a:chExt cx="773905" cy="584825"/>
          </a:xfrm>
        </p:grpSpPr>
        <p:sp>
          <p:nvSpPr>
            <p:cNvPr id="79" name="Прямоугольник 2053"/>
            <p:cNvSpPr/>
            <p:nvPr/>
          </p:nvSpPr>
          <p:spPr>
            <a:xfrm>
              <a:off x="7333552" y="3718440"/>
              <a:ext cx="674721" cy="417414"/>
            </a:xfrm>
            <a:custGeom>
              <a:avLst/>
              <a:gdLst>
                <a:gd name="connsiteX0" fmla="*/ 0 w 480646"/>
                <a:gd name="connsiteY0" fmla="*/ 0 h 226552"/>
                <a:gd name="connsiteX1" fmla="*/ 480646 w 480646"/>
                <a:gd name="connsiteY1" fmla="*/ 0 h 226552"/>
                <a:gd name="connsiteX2" fmla="*/ 480646 w 480646"/>
                <a:gd name="connsiteY2" fmla="*/ 226552 h 226552"/>
                <a:gd name="connsiteX3" fmla="*/ 0 w 480646"/>
                <a:gd name="connsiteY3" fmla="*/ 226552 h 226552"/>
                <a:gd name="connsiteX4" fmla="*/ 0 w 480646"/>
                <a:gd name="connsiteY4" fmla="*/ 0 h 226552"/>
                <a:gd name="connsiteX0" fmla="*/ 0 w 579343"/>
                <a:gd name="connsiteY0" fmla="*/ 190862 h 417414"/>
                <a:gd name="connsiteX1" fmla="*/ 480646 w 579343"/>
                <a:gd name="connsiteY1" fmla="*/ 190862 h 417414"/>
                <a:gd name="connsiteX2" fmla="*/ 579342 w 579343"/>
                <a:gd name="connsiteY2" fmla="*/ 1073 h 417414"/>
                <a:gd name="connsiteX3" fmla="*/ 480646 w 579343"/>
                <a:gd name="connsiteY3" fmla="*/ 417414 h 417414"/>
                <a:gd name="connsiteX4" fmla="*/ 0 w 579343"/>
                <a:gd name="connsiteY4" fmla="*/ 417414 h 417414"/>
                <a:gd name="connsiteX5" fmla="*/ 0 w 579343"/>
                <a:gd name="connsiteY5"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480646 w 675968"/>
                <a:gd name="connsiteY4" fmla="*/ 417414 h 417414"/>
                <a:gd name="connsiteX5" fmla="*/ 0 w 675968"/>
                <a:gd name="connsiteY5" fmla="*/ 417414 h 417414"/>
                <a:gd name="connsiteX6" fmla="*/ 0 w 675968"/>
                <a:gd name="connsiteY6" fmla="*/ 190862 h 417414"/>
                <a:gd name="connsiteX0" fmla="*/ 0 w 683985"/>
                <a:gd name="connsiteY0" fmla="*/ 190862 h 417414"/>
                <a:gd name="connsiteX1" fmla="*/ 480646 w 683985"/>
                <a:gd name="connsiteY1" fmla="*/ 190862 h 417414"/>
                <a:gd name="connsiteX2" fmla="*/ 579342 w 683985"/>
                <a:gd name="connsiteY2" fmla="*/ 1073 h 417414"/>
                <a:gd name="connsiteX3" fmla="*/ 674592 w 683985"/>
                <a:gd name="connsiteY3" fmla="*/ 162998 h 417414"/>
                <a:gd name="connsiteX4" fmla="*/ 674591 w 683985"/>
                <a:gd name="connsiteY4" fmla="*/ 372548 h 417414"/>
                <a:gd name="connsiteX5" fmla="*/ 480646 w 683985"/>
                <a:gd name="connsiteY5" fmla="*/ 417414 h 417414"/>
                <a:gd name="connsiteX6" fmla="*/ 0 w 683985"/>
                <a:gd name="connsiteY6" fmla="*/ 417414 h 417414"/>
                <a:gd name="connsiteX7" fmla="*/ 0 w 683985"/>
                <a:gd name="connsiteY7" fmla="*/ 190862 h 417414"/>
                <a:gd name="connsiteX0" fmla="*/ 0 w 691621"/>
                <a:gd name="connsiteY0" fmla="*/ 190862 h 417414"/>
                <a:gd name="connsiteX1" fmla="*/ 480646 w 691621"/>
                <a:gd name="connsiteY1" fmla="*/ 190862 h 417414"/>
                <a:gd name="connsiteX2" fmla="*/ 579342 w 691621"/>
                <a:gd name="connsiteY2" fmla="*/ 1073 h 417414"/>
                <a:gd name="connsiteX3" fmla="*/ 674592 w 691621"/>
                <a:gd name="connsiteY3" fmla="*/ 162998 h 417414"/>
                <a:gd name="connsiteX4" fmla="*/ 674591 w 691621"/>
                <a:gd name="connsiteY4" fmla="*/ 372548 h 417414"/>
                <a:gd name="connsiteX5" fmla="*/ 480646 w 691621"/>
                <a:gd name="connsiteY5" fmla="*/ 417414 h 417414"/>
                <a:gd name="connsiteX6" fmla="*/ 0 w 691621"/>
                <a:gd name="connsiteY6" fmla="*/ 417414 h 417414"/>
                <a:gd name="connsiteX7" fmla="*/ 0 w 691621"/>
                <a:gd name="connsiteY7" fmla="*/ 190862 h 417414"/>
                <a:gd name="connsiteX0" fmla="*/ 0 w 691621"/>
                <a:gd name="connsiteY0" fmla="*/ 190862 h 417414"/>
                <a:gd name="connsiteX1" fmla="*/ 480646 w 691621"/>
                <a:gd name="connsiteY1" fmla="*/ 190862 h 417414"/>
                <a:gd name="connsiteX2" fmla="*/ 579342 w 691621"/>
                <a:gd name="connsiteY2" fmla="*/ 1073 h 417414"/>
                <a:gd name="connsiteX3" fmla="*/ 674592 w 691621"/>
                <a:gd name="connsiteY3" fmla="*/ 162998 h 417414"/>
                <a:gd name="connsiteX4" fmla="*/ 674591 w 691621"/>
                <a:gd name="connsiteY4" fmla="*/ 372548 h 417414"/>
                <a:gd name="connsiteX5" fmla="*/ 480646 w 691621"/>
                <a:gd name="connsiteY5" fmla="*/ 417414 h 417414"/>
                <a:gd name="connsiteX6" fmla="*/ 0 w 691621"/>
                <a:gd name="connsiteY6" fmla="*/ 417414 h 417414"/>
                <a:gd name="connsiteX7" fmla="*/ 0 w 691621"/>
                <a:gd name="connsiteY7"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674591 w 675968"/>
                <a:gd name="connsiteY4" fmla="*/ 372548 h 417414"/>
                <a:gd name="connsiteX5" fmla="*/ 480646 w 675968"/>
                <a:gd name="connsiteY5" fmla="*/ 417414 h 417414"/>
                <a:gd name="connsiteX6" fmla="*/ 0 w 675968"/>
                <a:gd name="connsiteY6" fmla="*/ 417414 h 417414"/>
                <a:gd name="connsiteX7" fmla="*/ 0 w 675968"/>
                <a:gd name="connsiteY7" fmla="*/ 190862 h 417414"/>
                <a:gd name="connsiteX0" fmla="*/ 0 w 675968"/>
                <a:gd name="connsiteY0" fmla="*/ 190862 h 417414"/>
                <a:gd name="connsiteX1" fmla="*/ 480646 w 675968"/>
                <a:gd name="connsiteY1" fmla="*/ 190862 h 417414"/>
                <a:gd name="connsiteX2" fmla="*/ 579342 w 675968"/>
                <a:gd name="connsiteY2" fmla="*/ 1073 h 417414"/>
                <a:gd name="connsiteX3" fmla="*/ 674592 w 675968"/>
                <a:gd name="connsiteY3" fmla="*/ 162998 h 417414"/>
                <a:gd name="connsiteX4" fmla="*/ 674591 w 675968"/>
                <a:gd name="connsiteY4" fmla="*/ 372548 h 417414"/>
                <a:gd name="connsiteX5" fmla="*/ 480646 w 675968"/>
                <a:gd name="connsiteY5" fmla="*/ 417414 h 417414"/>
                <a:gd name="connsiteX6" fmla="*/ 0 w 675968"/>
                <a:gd name="connsiteY6" fmla="*/ 417414 h 417414"/>
                <a:gd name="connsiteX7" fmla="*/ 0 w 675968"/>
                <a:gd name="connsiteY7" fmla="*/ 190862 h 417414"/>
                <a:gd name="connsiteX0" fmla="*/ 0 w 674901"/>
                <a:gd name="connsiteY0" fmla="*/ 190862 h 417414"/>
                <a:gd name="connsiteX1" fmla="*/ 480646 w 674901"/>
                <a:gd name="connsiteY1" fmla="*/ 190862 h 417414"/>
                <a:gd name="connsiteX2" fmla="*/ 579342 w 674901"/>
                <a:gd name="connsiteY2" fmla="*/ 1073 h 417414"/>
                <a:gd name="connsiteX3" fmla="*/ 674592 w 674901"/>
                <a:gd name="connsiteY3" fmla="*/ 162998 h 417414"/>
                <a:gd name="connsiteX4" fmla="*/ 674591 w 674901"/>
                <a:gd name="connsiteY4" fmla="*/ 372548 h 417414"/>
                <a:gd name="connsiteX5" fmla="*/ 480646 w 674901"/>
                <a:gd name="connsiteY5" fmla="*/ 417414 h 417414"/>
                <a:gd name="connsiteX6" fmla="*/ 0 w 674901"/>
                <a:gd name="connsiteY6" fmla="*/ 417414 h 417414"/>
                <a:gd name="connsiteX7" fmla="*/ 0 w 674901"/>
                <a:gd name="connsiteY7" fmla="*/ 190862 h 417414"/>
                <a:gd name="connsiteX0" fmla="*/ 0 w 674901"/>
                <a:gd name="connsiteY0" fmla="*/ 190862 h 417414"/>
                <a:gd name="connsiteX1" fmla="*/ 480646 w 674901"/>
                <a:gd name="connsiteY1" fmla="*/ 190862 h 417414"/>
                <a:gd name="connsiteX2" fmla="*/ 579342 w 674901"/>
                <a:gd name="connsiteY2" fmla="*/ 1073 h 417414"/>
                <a:gd name="connsiteX3" fmla="*/ 674592 w 674901"/>
                <a:gd name="connsiteY3" fmla="*/ 162998 h 417414"/>
                <a:gd name="connsiteX4" fmla="*/ 674591 w 674901"/>
                <a:gd name="connsiteY4" fmla="*/ 372548 h 417414"/>
                <a:gd name="connsiteX5" fmla="*/ 480646 w 674901"/>
                <a:gd name="connsiteY5" fmla="*/ 417414 h 417414"/>
                <a:gd name="connsiteX6" fmla="*/ 0 w 674901"/>
                <a:gd name="connsiteY6" fmla="*/ 417414 h 417414"/>
                <a:gd name="connsiteX7" fmla="*/ 0 w 674901"/>
                <a:gd name="connsiteY7" fmla="*/ 190862 h 417414"/>
                <a:gd name="connsiteX0" fmla="*/ 0 w 679354"/>
                <a:gd name="connsiteY0" fmla="*/ 190862 h 417414"/>
                <a:gd name="connsiteX1" fmla="*/ 480646 w 679354"/>
                <a:gd name="connsiteY1" fmla="*/ 190862 h 417414"/>
                <a:gd name="connsiteX2" fmla="*/ 579342 w 679354"/>
                <a:gd name="connsiteY2" fmla="*/ 1073 h 417414"/>
                <a:gd name="connsiteX3" fmla="*/ 679354 w 679354"/>
                <a:gd name="connsiteY3" fmla="*/ 132042 h 417414"/>
                <a:gd name="connsiteX4" fmla="*/ 674591 w 679354"/>
                <a:gd name="connsiteY4" fmla="*/ 372548 h 417414"/>
                <a:gd name="connsiteX5" fmla="*/ 480646 w 679354"/>
                <a:gd name="connsiteY5" fmla="*/ 417414 h 417414"/>
                <a:gd name="connsiteX6" fmla="*/ 0 w 679354"/>
                <a:gd name="connsiteY6" fmla="*/ 417414 h 417414"/>
                <a:gd name="connsiteX7" fmla="*/ 0 w 679354"/>
                <a:gd name="connsiteY7" fmla="*/ 190862 h 417414"/>
                <a:gd name="connsiteX0" fmla="*/ 0 w 674721"/>
                <a:gd name="connsiteY0" fmla="*/ 190862 h 417414"/>
                <a:gd name="connsiteX1" fmla="*/ 480646 w 674721"/>
                <a:gd name="connsiteY1" fmla="*/ 190862 h 417414"/>
                <a:gd name="connsiteX2" fmla="*/ 579342 w 674721"/>
                <a:gd name="connsiteY2" fmla="*/ 1073 h 417414"/>
                <a:gd name="connsiteX3" fmla="*/ 669829 w 674721"/>
                <a:gd name="connsiteY3" fmla="*/ 132042 h 417414"/>
                <a:gd name="connsiteX4" fmla="*/ 674591 w 674721"/>
                <a:gd name="connsiteY4" fmla="*/ 372548 h 417414"/>
                <a:gd name="connsiteX5" fmla="*/ 480646 w 674721"/>
                <a:gd name="connsiteY5" fmla="*/ 417414 h 417414"/>
                <a:gd name="connsiteX6" fmla="*/ 0 w 674721"/>
                <a:gd name="connsiteY6" fmla="*/ 417414 h 417414"/>
                <a:gd name="connsiteX7" fmla="*/ 0 w 674721"/>
                <a:gd name="connsiteY7" fmla="*/ 190862 h 4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721" h="417414">
                  <a:moveTo>
                    <a:pt x="0" y="190862"/>
                  </a:moveTo>
                  <a:lnTo>
                    <a:pt x="480646" y="190862"/>
                  </a:lnTo>
                  <a:cubicBezTo>
                    <a:pt x="480207" y="209355"/>
                    <a:pt x="579781" y="-17420"/>
                    <a:pt x="579342" y="1073"/>
                  </a:cubicBezTo>
                  <a:cubicBezTo>
                    <a:pt x="625379" y="73304"/>
                    <a:pt x="623792" y="76480"/>
                    <a:pt x="669829" y="132042"/>
                  </a:cubicBezTo>
                  <a:cubicBezTo>
                    <a:pt x="668241" y="209035"/>
                    <a:pt x="675794" y="303552"/>
                    <a:pt x="674591" y="372548"/>
                  </a:cubicBezTo>
                  <a:lnTo>
                    <a:pt x="480646" y="417414"/>
                  </a:lnTo>
                  <a:lnTo>
                    <a:pt x="0" y="417414"/>
                  </a:lnTo>
                  <a:lnTo>
                    <a:pt x="0" y="1908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0" name="Прямоугольник 79"/>
            <p:cNvSpPr/>
            <p:nvPr/>
          </p:nvSpPr>
          <p:spPr>
            <a:xfrm>
              <a:off x="7509698" y="3599304"/>
              <a:ext cx="116999"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1" name="Прямоугольник 80"/>
            <p:cNvSpPr/>
            <p:nvPr/>
          </p:nvSpPr>
          <p:spPr>
            <a:xfrm>
              <a:off x="7507901" y="3553867"/>
              <a:ext cx="116999" cy="4571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2" name="Прямоугольник 81"/>
            <p:cNvSpPr/>
            <p:nvPr/>
          </p:nvSpPr>
          <p:spPr>
            <a:xfrm>
              <a:off x="7380313" y="3948376"/>
              <a:ext cx="72008" cy="92446"/>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3" name="Прямоугольник 82"/>
            <p:cNvSpPr/>
            <p:nvPr/>
          </p:nvSpPr>
          <p:spPr>
            <a:xfrm>
              <a:off x="7648290" y="3948376"/>
              <a:ext cx="72008" cy="92446"/>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4" name="Прямоугольник 83"/>
            <p:cNvSpPr/>
            <p:nvPr/>
          </p:nvSpPr>
          <p:spPr>
            <a:xfrm>
              <a:off x="7503266" y="3994599"/>
              <a:ext cx="72008" cy="1440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5" name="Полилиния 84"/>
            <p:cNvSpPr/>
            <p:nvPr/>
          </p:nvSpPr>
          <p:spPr>
            <a:xfrm>
              <a:off x="7293769" y="3636169"/>
              <a:ext cx="773905" cy="278606"/>
            </a:xfrm>
            <a:custGeom>
              <a:avLst/>
              <a:gdLst>
                <a:gd name="connsiteX0" fmla="*/ 166687 w 766762"/>
                <a:gd name="connsiteY0" fmla="*/ 2381 h 278606"/>
                <a:gd name="connsiteX1" fmla="*/ 0 w 766762"/>
                <a:gd name="connsiteY1" fmla="*/ 261937 h 278606"/>
                <a:gd name="connsiteX2" fmla="*/ 509587 w 766762"/>
                <a:gd name="connsiteY2" fmla="*/ 278606 h 278606"/>
                <a:gd name="connsiteX3" fmla="*/ 602456 w 766762"/>
                <a:gd name="connsiteY3" fmla="*/ 88106 h 278606"/>
                <a:gd name="connsiteX4" fmla="*/ 721518 w 766762"/>
                <a:gd name="connsiteY4" fmla="*/ 235744 h 278606"/>
                <a:gd name="connsiteX5" fmla="*/ 766762 w 766762"/>
                <a:gd name="connsiteY5" fmla="*/ 233362 h 278606"/>
                <a:gd name="connsiteX6" fmla="*/ 621506 w 766762"/>
                <a:gd name="connsiteY6" fmla="*/ 0 h 278606"/>
                <a:gd name="connsiteX7" fmla="*/ 166687 w 766762"/>
                <a:gd name="connsiteY7" fmla="*/ 2381 h 278606"/>
                <a:gd name="connsiteX0" fmla="*/ 173830 w 773905"/>
                <a:gd name="connsiteY0" fmla="*/ 2381 h 278606"/>
                <a:gd name="connsiteX1" fmla="*/ 0 w 773905"/>
                <a:gd name="connsiteY1" fmla="*/ 271462 h 278606"/>
                <a:gd name="connsiteX2" fmla="*/ 516730 w 773905"/>
                <a:gd name="connsiteY2" fmla="*/ 278606 h 278606"/>
                <a:gd name="connsiteX3" fmla="*/ 609599 w 773905"/>
                <a:gd name="connsiteY3" fmla="*/ 88106 h 278606"/>
                <a:gd name="connsiteX4" fmla="*/ 728661 w 773905"/>
                <a:gd name="connsiteY4" fmla="*/ 235744 h 278606"/>
                <a:gd name="connsiteX5" fmla="*/ 773905 w 773905"/>
                <a:gd name="connsiteY5" fmla="*/ 233362 h 278606"/>
                <a:gd name="connsiteX6" fmla="*/ 628649 w 773905"/>
                <a:gd name="connsiteY6" fmla="*/ 0 h 278606"/>
                <a:gd name="connsiteX7" fmla="*/ 173830 w 773905"/>
                <a:gd name="connsiteY7" fmla="*/ 2381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905" h="278606">
                  <a:moveTo>
                    <a:pt x="173830" y="2381"/>
                  </a:moveTo>
                  <a:lnTo>
                    <a:pt x="0" y="271462"/>
                  </a:lnTo>
                  <a:lnTo>
                    <a:pt x="516730" y="278606"/>
                  </a:lnTo>
                  <a:lnTo>
                    <a:pt x="609599" y="88106"/>
                  </a:lnTo>
                  <a:lnTo>
                    <a:pt x="728661" y="235744"/>
                  </a:lnTo>
                  <a:lnTo>
                    <a:pt x="773905" y="233362"/>
                  </a:lnTo>
                  <a:lnTo>
                    <a:pt x="628649" y="0"/>
                  </a:lnTo>
                  <a:lnTo>
                    <a:pt x="173830" y="2381"/>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86" name="Овал 85"/>
          <p:cNvSpPr/>
          <p:nvPr/>
        </p:nvSpPr>
        <p:spPr>
          <a:xfrm>
            <a:off x="7180624" y="4056577"/>
            <a:ext cx="271696" cy="366334"/>
          </a:xfrm>
          <a:prstGeom prst="ellipse">
            <a:avLst/>
          </a:prstGeom>
          <a:solidFill>
            <a:srgbClr val="FFC000"/>
          </a:solidFill>
          <a:ln>
            <a:no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7" name="Полилиния 86"/>
          <p:cNvSpPr/>
          <p:nvPr/>
        </p:nvSpPr>
        <p:spPr>
          <a:xfrm flipH="1">
            <a:off x="6496573" y="4185247"/>
            <a:ext cx="1845079" cy="1549568"/>
          </a:xfrm>
          <a:custGeom>
            <a:avLst/>
            <a:gdLst>
              <a:gd name="connsiteX0" fmla="*/ 95694 w 2158410"/>
              <a:gd name="connsiteY0" fmla="*/ 0 h 2413591"/>
              <a:gd name="connsiteX1" fmla="*/ 2158410 w 2158410"/>
              <a:gd name="connsiteY1" fmla="*/ 2392326 h 2413591"/>
              <a:gd name="connsiteX2" fmla="*/ 1562987 w 2158410"/>
              <a:gd name="connsiteY2" fmla="*/ 2413591 h 2413591"/>
              <a:gd name="connsiteX3" fmla="*/ 0 w 2158410"/>
              <a:gd name="connsiteY3" fmla="*/ 31898 h 2413591"/>
              <a:gd name="connsiteX4" fmla="*/ 95694 w 2158410"/>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812630"/>
              <a:gd name="connsiteY0" fmla="*/ 0 h 2413591"/>
              <a:gd name="connsiteX1" fmla="*/ 2565772 w 2812630"/>
              <a:gd name="connsiteY1" fmla="*/ 2392326 h 2413591"/>
              <a:gd name="connsiteX2" fmla="*/ 1970349 w 2812630"/>
              <a:gd name="connsiteY2" fmla="*/ 2413591 h 2413591"/>
              <a:gd name="connsiteX3" fmla="*/ 407362 w 2812630"/>
              <a:gd name="connsiteY3" fmla="*/ 31898 h 2413591"/>
              <a:gd name="connsiteX4" fmla="*/ 503056 w 2812630"/>
              <a:gd name="connsiteY4" fmla="*/ 0 h 2413591"/>
              <a:gd name="connsiteX0" fmla="*/ 364343 w 2673917"/>
              <a:gd name="connsiteY0" fmla="*/ 0 h 2413591"/>
              <a:gd name="connsiteX1" fmla="*/ 2427059 w 2673917"/>
              <a:gd name="connsiteY1" fmla="*/ 2392326 h 2413591"/>
              <a:gd name="connsiteX2" fmla="*/ 1831636 w 2673917"/>
              <a:gd name="connsiteY2" fmla="*/ 2413591 h 2413591"/>
              <a:gd name="connsiteX3" fmla="*/ 268649 w 2673917"/>
              <a:gd name="connsiteY3" fmla="*/ 31898 h 2413591"/>
              <a:gd name="connsiteX4" fmla="*/ 364343 w 2673917"/>
              <a:gd name="connsiteY4" fmla="*/ 0 h 2413591"/>
              <a:gd name="connsiteX0" fmla="*/ 452944 w 2762518"/>
              <a:gd name="connsiteY0" fmla="*/ 0 h 2413591"/>
              <a:gd name="connsiteX1" fmla="*/ 2515660 w 2762518"/>
              <a:gd name="connsiteY1" fmla="*/ 2392326 h 2413591"/>
              <a:gd name="connsiteX2" fmla="*/ 1920237 w 2762518"/>
              <a:gd name="connsiteY2" fmla="*/ 2413591 h 2413591"/>
              <a:gd name="connsiteX3" fmla="*/ 263732 w 2762518"/>
              <a:gd name="connsiteY3" fmla="*/ 31898 h 2413591"/>
              <a:gd name="connsiteX4" fmla="*/ 452944 w 2762518"/>
              <a:gd name="connsiteY4" fmla="*/ 0 h 2413591"/>
              <a:gd name="connsiteX0" fmla="*/ 397260 w 2706834"/>
              <a:gd name="connsiteY0" fmla="*/ 0 h 2413591"/>
              <a:gd name="connsiteX1" fmla="*/ 2459976 w 2706834"/>
              <a:gd name="connsiteY1" fmla="*/ 2392326 h 2413591"/>
              <a:gd name="connsiteX2" fmla="*/ 1864553 w 2706834"/>
              <a:gd name="connsiteY2" fmla="*/ 2413591 h 2413591"/>
              <a:gd name="connsiteX3" fmla="*/ 208048 w 2706834"/>
              <a:gd name="connsiteY3" fmla="*/ 31898 h 2413591"/>
              <a:gd name="connsiteX4" fmla="*/ 397260 w 2706834"/>
              <a:gd name="connsiteY4" fmla="*/ 0 h 2413591"/>
              <a:gd name="connsiteX0" fmla="*/ 380268 w 2689842"/>
              <a:gd name="connsiteY0" fmla="*/ 0 h 2413591"/>
              <a:gd name="connsiteX1" fmla="*/ 2442984 w 2689842"/>
              <a:gd name="connsiteY1" fmla="*/ 2392326 h 2413591"/>
              <a:gd name="connsiteX2" fmla="*/ 1847561 w 2689842"/>
              <a:gd name="connsiteY2" fmla="*/ 2413591 h 2413591"/>
              <a:gd name="connsiteX3" fmla="*/ 191056 w 2689842"/>
              <a:gd name="connsiteY3" fmla="*/ 31898 h 2413591"/>
              <a:gd name="connsiteX4" fmla="*/ 380268 w 2689842"/>
              <a:gd name="connsiteY4" fmla="*/ 0 h 2413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842" h="2413591">
                <a:moveTo>
                  <a:pt x="380268" y="0"/>
                </a:moveTo>
                <a:cubicBezTo>
                  <a:pt x="-677832" y="859788"/>
                  <a:pt x="3760857" y="857129"/>
                  <a:pt x="2442984" y="2392326"/>
                </a:cubicBezTo>
                <a:lnTo>
                  <a:pt x="1847561" y="2413591"/>
                </a:lnTo>
                <a:cubicBezTo>
                  <a:pt x="3622956" y="1359920"/>
                  <a:pt x="-971276" y="888140"/>
                  <a:pt x="191056" y="31898"/>
                </a:cubicBezTo>
                <a:lnTo>
                  <a:pt x="380268" y="0"/>
                </a:lnTo>
                <a:close/>
              </a:path>
            </a:pathLst>
          </a:custGeom>
          <a:solidFill>
            <a:srgbClr val="FFECAF">
              <a:alpha val="90000"/>
            </a:srgbClr>
          </a:solidFill>
          <a:ln>
            <a:noFill/>
          </a:ln>
          <a:effectLst>
            <a:innerShdw dist="76200" dir="15000000">
              <a:srgbClr val="DC891A">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8" name="Полилиния 87"/>
          <p:cNvSpPr/>
          <p:nvPr/>
        </p:nvSpPr>
        <p:spPr>
          <a:xfrm>
            <a:off x="-26849" y="4460734"/>
            <a:ext cx="9175173" cy="2422999"/>
          </a:xfrm>
          <a:custGeom>
            <a:avLst/>
            <a:gdLst>
              <a:gd name="connsiteX0" fmla="*/ 0 w 9164782"/>
              <a:gd name="connsiteY0" fmla="*/ 0 h 1371600"/>
              <a:gd name="connsiteX1" fmla="*/ 9133609 w 9164782"/>
              <a:gd name="connsiteY1" fmla="*/ 238991 h 1371600"/>
              <a:gd name="connsiteX2" fmla="*/ 9164782 w 9164782"/>
              <a:gd name="connsiteY2" fmla="*/ 1371600 h 1371600"/>
              <a:gd name="connsiteX3" fmla="*/ 10391 w 9164782"/>
              <a:gd name="connsiteY3" fmla="*/ 1350818 h 1371600"/>
              <a:gd name="connsiteX4" fmla="*/ 0 w 9164782"/>
              <a:gd name="connsiteY4" fmla="*/ 0 h 1371600"/>
              <a:gd name="connsiteX0" fmla="*/ 0 w 9164782"/>
              <a:gd name="connsiteY0" fmla="*/ 998307 h 2369907"/>
              <a:gd name="connsiteX1" fmla="*/ 9133609 w 9164782"/>
              <a:gd name="connsiteY1" fmla="*/ 1237298 h 2369907"/>
              <a:gd name="connsiteX2" fmla="*/ 9164782 w 9164782"/>
              <a:gd name="connsiteY2" fmla="*/ 2369907 h 2369907"/>
              <a:gd name="connsiteX3" fmla="*/ 10391 w 9164782"/>
              <a:gd name="connsiteY3" fmla="*/ 2349125 h 2369907"/>
              <a:gd name="connsiteX4" fmla="*/ 0 w 9164782"/>
              <a:gd name="connsiteY4" fmla="*/ 998307 h 2369907"/>
              <a:gd name="connsiteX0" fmla="*/ 0 w 9164782"/>
              <a:gd name="connsiteY0" fmla="*/ 814556 h 2186156"/>
              <a:gd name="connsiteX1" fmla="*/ 9133609 w 9164782"/>
              <a:gd name="connsiteY1" fmla="*/ 1053547 h 2186156"/>
              <a:gd name="connsiteX2" fmla="*/ 9164782 w 9164782"/>
              <a:gd name="connsiteY2" fmla="*/ 2186156 h 2186156"/>
              <a:gd name="connsiteX3" fmla="*/ 10391 w 9164782"/>
              <a:gd name="connsiteY3" fmla="*/ 2165374 h 2186156"/>
              <a:gd name="connsiteX4" fmla="*/ 0 w 9164782"/>
              <a:gd name="connsiteY4" fmla="*/ 814556 h 2186156"/>
              <a:gd name="connsiteX0" fmla="*/ 0 w 9164782"/>
              <a:gd name="connsiteY0" fmla="*/ 970161 h 2341761"/>
              <a:gd name="connsiteX1" fmla="*/ 9133609 w 9164782"/>
              <a:gd name="connsiteY1" fmla="*/ 1209152 h 2341761"/>
              <a:gd name="connsiteX2" fmla="*/ 9164782 w 9164782"/>
              <a:gd name="connsiteY2" fmla="*/ 2341761 h 2341761"/>
              <a:gd name="connsiteX3" fmla="*/ 10391 w 9164782"/>
              <a:gd name="connsiteY3" fmla="*/ 2320979 h 2341761"/>
              <a:gd name="connsiteX4" fmla="*/ 0 w 9164782"/>
              <a:gd name="connsiteY4" fmla="*/ 970161 h 2341761"/>
              <a:gd name="connsiteX0" fmla="*/ 0 w 9164782"/>
              <a:gd name="connsiteY0" fmla="*/ 1036857 h 2408457"/>
              <a:gd name="connsiteX1" fmla="*/ 9133609 w 9164782"/>
              <a:gd name="connsiteY1" fmla="*/ 1275848 h 2408457"/>
              <a:gd name="connsiteX2" fmla="*/ 9164782 w 9164782"/>
              <a:gd name="connsiteY2" fmla="*/ 2408457 h 2408457"/>
              <a:gd name="connsiteX3" fmla="*/ 10391 w 9164782"/>
              <a:gd name="connsiteY3" fmla="*/ 2387675 h 2408457"/>
              <a:gd name="connsiteX4" fmla="*/ 0 w 9164782"/>
              <a:gd name="connsiteY4" fmla="*/ 1036857 h 2408457"/>
              <a:gd name="connsiteX0" fmla="*/ 0 w 9164782"/>
              <a:gd name="connsiteY0" fmla="*/ 1059570 h 2431170"/>
              <a:gd name="connsiteX1" fmla="*/ 9133609 w 9164782"/>
              <a:gd name="connsiteY1" fmla="*/ 1298561 h 2431170"/>
              <a:gd name="connsiteX2" fmla="*/ 9164782 w 9164782"/>
              <a:gd name="connsiteY2" fmla="*/ 2431170 h 2431170"/>
              <a:gd name="connsiteX3" fmla="*/ 10391 w 9164782"/>
              <a:gd name="connsiteY3" fmla="*/ 2410388 h 2431170"/>
              <a:gd name="connsiteX4" fmla="*/ 0 w 9164782"/>
              <a:gd name="connsiteY4" fmla="*/ 1059570 h 2431170"/>
              <a:gd name="connsiteX0" fmla="*/ 0 w 9175173"/>
              <a:gd name="connsiteY0" fmla="*/ 1051399 h 2422999"/>
              <a:gd name="connsiteX1" fmla="*/ 9175173 w 9175173"/>
              <a:gd name="connsiteY1" fmla="*/ 1331954 h 2422999"/>
              <a:gd name="connsiteX2" fmla="*/ 9164782 w 9175173"/>
              <a:gd name="connsiteY2" fmla="*/ 2422999 h 2422999"/>
              <a:gd name="connsiteX3" fmla="*/ 10391 w 9175173"/>
              <a:gd name="connsiteY3" fmla="*/ 2402217 h 2422999"/>
              <a:gd name="connsiteX4" fmla="*/ 0 w 9175173"/>
              <a:gd name="connsiteY4" fmla="*/ 1051399 h 2422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5173" h="2422999">
                <a:moveTo>
                  <a:pt x="0" y="1051399"/>
                </a:moveTo>
                <a:cubicBezTo>
                  <a:pt x="3990109" y="-1705656"/>
                  <a:pt x="5756564" y="1896526"/>
                  <a:pt x="9175173" y="1331954"/>
                </a:cubicBezTo>
                <a:cubicBezTo>
                  <a:pt x="9171709" y="1695636"/>
                  <a:pt x="9168246" y="2059317"/>
                  <a:pt x="9164782" y="2422999"/>
                </a:cubicBezTo>
                <a:lnTo>
                  <a:pt x="10391" y="2402217"/>
                </a:lnTo>
                <a:cubicBezTo>
                  <a:pt x="6927" y="1951944"/>
                  <a:pt x="3464" y="1501672"/>
                  <a:pt x="0" y="1051399"/>
                </a:cubicBezTo>
                <a:close/>
              </a:path>
            </a:pathLst>
          </a:custGeom>
          <a:gradFill flip="none" rotWithShape="1">
            <a:gsLst>
              <a:gs pos="99167">
                <a:srgbClr val="FFC000"/>
              </a:gs>
              <a:gs pos="0">
                <a:srgbClr val="FFC000"/>
              </a:gs>
              <a:gs pos="43000">
                <a:srgbClr val="DC891A"/>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9" name="Полилиния 88"/>
          <p:cNvSpPr/>
          <p:nvPr/>
        </p:nvSpPr>
        <p:spPr>
          <a:xfrm rot="14004263">
            <a:off x="745816" y="6166723"/>
            <a:ext cx="292854" cy="295395"/>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0" name="Полилиния 89"/>
          <p:cNvSpPr/>
          <p:nvPr/>
        </p:nvSpPr>
        <p:spPr>
          <a:xfrm rot="4936685">
            <a:off x="1485316" y="633716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1" name="Полилиния 90"/>
          <p:cNvSpPr/>
          <p:nvPr/>
        </p:nvSpPr>
        <p:spPr>
          <a:xfrm rot="6187846">
            <a:off x="3600127" y="6318539"/>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2" name="Полилиния 91"/>
          <p:cNvSpPr/>
          <p:nvPr/>
        </p:nvSpPr>
        <p:spPr>
          <a:xfrm rot="16354241">
            <a:off x="5048381" y="5703961"/>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93" name="Группа 92"/>
          <p:cNvGrpSpPr/>
          <p:nvPr/>
        </p:nvGrpSpPr>
        <p:grpSpPr>
          <a:xfrm>
            <a:off x="323528" y="3543238"/>
            <a:ext cx="428350" cy="2262026"/>
            <a:chOff x="-9912" y="3948376"/>
            <a:chExt cx="528935" cy="2522280"/>
          </a:xfrm>
        </p:grpSpPr>
        <p:sp>
          <p:nvSpPr>
            <p:cNvPr id="94" name="Полилиния 93"/>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5" name="Полилиния 94"/>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6" name="Группа 95"/>
          <p:cNvGrpSpPr/>
          <p:nvPr/>
        </p:nvGrpSpPr>
        <p:grpSpPr>
          <a:xfrm>
            <a:off x="-9912" y="3948376"/>
            <a:ext cx="528935" cy="2522280"/>
            <a:chOff x="-9912" y="3948376"/>
            <a:chExt cx="528935" cy="2522280"/>
          </a:xfrm>
        </p:grpSpPr>
        <p:sp>
          <p:nvSpPr>
            <p:cNvPr id="97" name="Полилиния 96"/>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8" name="Полилиния 97"/>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9" name="Группа 98"/>
          <p:cNvGrpSpPr/>
          <p:nvPr/>
        </p:nvGrpSpPr>
        <p:grpSpPr>
          <a:xfrm>
            <a:off x="824184" y="3543238"/>
            <a:ext cx="310770" cy="1753618"/>
            <a:chOff x="-9912" y="3948376"/>
            <a:chExt cx="528935" cy="2522280"/>
          </a:xfrm>
        </p:grpSpPr>
        <p:sp>
          <p:nvSpPr>
            <p:cNvPr id="100" name="Полилиния 99"/>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1" name="Полилиния 100"/>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02" name="Группа 101"/>
          <p:cNvGrpSpPr/>
          <p:nvPr/>
        </p:nvGrpSpPr>
        <p:grpSpPr>
          <a:xfrm>
            <a:off x="1247839" y="3656561"/>
            <a:ext cx="225465" cy="1358622"/>
            <a:chOff x="-9912" y="3948376"/>
            <a:chExt cx="528935" cy="2522280"/>
          </a:xfrm>
        </p:grpSpPr>
        <p:sp>
          <p:nvSpPr>
            <p:cNvPr id="103" name="Полилиния 102"/>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4" name="Полилиния 103"/>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105" name="Группа 104"/>
          <p:cNvGrpSpPr/>
          <p:nvPr/>
        </p:nvGrpSpPr>
        <p:grpSpPr>
          <a:xfrm>
            <a:off x="1674569" y="3814321"/>
            <a:ext cx="180000" cy="977095"/>
            <a:chOff x="-9912" y="3948376"/>
            <a:chExt cx="528935" cy="2522280"/>
          </a:xfrm>
        </p:grpSpPr>
        <p:sp>
          <p:nvSpPr>
            <p:cNvPr id="106" name="Полилиния 105"/>
            <p:cNvSpPr/>
            <p:nvPr/>
          </p:nvSpPr>
          <p:spPr>
            <a:xfrm>
              <a:off x="125751" y="5660380"/>
              <a:ext cx="248082" cy="810276"/>
            </a:xfrm>
            <a:custGeom>
              <a:avLst/>
              <a:gdLst>
                <a:gd name="connsiteX0" fmla="*/ 0 w 176645"/>
                <a:gd name="connsiteY0" fmla="*/ 779319 h 789710"/>
                <a:gd name="connsiteX1" fmla="*/ 176645 w 176645"/>
                <a:gd name="connsiteY1" fmla="*/ 789710 h 789710"/>
                <a:gd name="connsiteX2" fmla="*/ 114300 w 176645"/>
                <a:gd name="connsiteY2" fmla="*/ 0 h 789710"/>
                <a:gd name="connsiteX3" fmla="*/ 0 w 176645"/>
                <a:gd name="connsiteY3" fmla="*/ 779319 h 789710"/>
                <a:gd name="connsiteX0" fmla="*/ 0 w 217126"/>
                <a:gd name="connsiteY0" fmla="*/ 810276 h 810276"/>
                <a:gd name="connsiteX1" fmla="*/ 217126 w 217126"/>
                <a:gd name="connsiteY1" fmla="*/ 789710 h 810276"/>
                <a:gd name="connsiteX2" fmla="*/ 154781 w 217126"/>
                <a:gd name="connsiteY2" fmla="*/ 0 h 810276"/>
                <a:gd name="connsiteX3" fmla="*/ 0 w 217126"/>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 name="connsiteX0" fmla="*/ 0 w 248082"/>
                <a:gd name="connsiteY0" fmla="*/ 810276 h 810276"/>
                <a:gd name="connsiteX1" fmla="*/ 248082 w 248082"/>
                <a:gd name="connsiteY1" fmla="*/ 801616 h 810276"/>
                <a:gd name="connsiteX2" fmla="*/ 154781 w 248082"/>
                <a:gd name="connsiteY2" fmla="*/ 0 h 810276"/>
                <a:gd name="connsiteX3" fmla="*/ 0 w 248082"/>
                <a:gd name="connsiteY3" fmla="*/ 810276 h 810276"/>
              </a:gdLst>
              <a:ahLst/>
              <a:cxnLst>
                <a:cxn ang="0">
                  <a:pos x="connsiteX0" y="connsiteY0"/>
                </a:cxn>
                <a:cxn ang="0">
                  <a:pos x="connsiteX1" y="connsiteY1"/>
                </a:cxn>
                <a:cxn ang="0">
                  <a:pos x="connsiteX2" y="connsiteY2"/>
                </a:cxn>
                <a:cxn ang="0">
                  <a:pos x="connsiteX3" y="connsiteY3"/>
                </a:cxn>
              </a:cxnLst>
              <a:rect l="l" t="t" r="r" b="b"/>
              <a:pathLst>
                <a:path w="248082" h="810276">
                  <a:moveTo>
                    <a:pt x="0" y="810276"/>
                  </a:moveTo>
                  <a:cubicBezTo>
                    <a:pt x="82694" y="752620"/>
                    <a:pt x="163007" y="744972"/>
                    <a:pt x="248082" y="801616"/>
                  </a:cubicBezTo>
                  <a:cubicBezTo>
                    <a:pt x="152688" y="620136"/>
                    <a:pt x="185881" y="267205"/>
                    <a:pt x="154781" y="0"/>
                  </a:cubicBezTo>
                  <a:cubicBezTo>
                    <a:pt x="103187" y="270092"/>
                    <a:pt x="80169" y="644959"/>
                    <a:pt x="0" y="810276"/>
                  </a:cubicBezTo>
                  <a:close/>
                </a:path>
              </a:pathLst>
            </a:custGeom>
            <a:solidFill>
              <a:schemeClr val="accent6">
                <a:lumMod val="50000"/>
              </a:schemeClr>
            </a:solidFill>
            <a:ln>
              <a:noFill/>
            </a:ln>
            <a:scene3d>
              <a:camera prst="orthographicFront"/>
              <a:lightRig rig="threePt" dir="t"/>
            </a:scene3d>
            <a:sp3d>
              <a:bevelT w="50800" h="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7" name="Полилиния 106"/>
            <p:cNvSpPr/>
            <p:nvPr/>
          </p:nvSpPr>
          <p:spPr>
            <a:xfrm>
              <a:off x="-9912" y="3948376"/>
              <a:ext cx="528935" cy="2106859"/>
            </a:xfrm>
            <a:custGeom>
              <a:avLst/>
              <a:gdLst>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31172 w 426027"/>
                <a:gd name="connsiteY4" fmla="*/ 1953491 h 2026228"/>
                <a:gd name="connsiteX5" fmla="*/ 0 w 426027"/>
                <a:gd name="connsiteY5"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31172 w 426027"/>
                <a:gd name="connsiteY3" fmla="*/ 1953491 h 2026228"/>
                <a:gd name="connsiteX4" fmla="*/ 0 w 426027"/>
                <a:gd name="connsiteY4" fmla="*/ 1995055 h 2026228"/>
                <a:gd name="connsiteX0" fmla="*/ 0 w 426027"/>
                <a:gd name="connsiteY0" fmla="*/ 1995055 h 2026228"/>
                <a:gd name="connsiteX1" fmla="*/ 426027 w 426027"/>
                <a:gd name="connsiteY1" fmla="*/ 2026228 h 2026228"/>
                <a:gd name="connsiteX2" fmla="*/ 238991 w 426027"/>
                <a:gd name="connsiteY2" fmla="*/ 0 h 2026228"/>
                <a:gd name="connsiteX3" fmla="*/ 0 w 426027"/>
                <a:gd name="connsiteY3" fmla="*/ 1995055 h 2026228"/>
                <a:gd name="connsiteX0" fmla="*/ 43996 w 470023"/>
                <a:gd name="connsiteY0" fmla="*/ 1995055 h 2026228"/>
                <a:gd name="connsiteX1" fmla="*/ 470023 w 470023"/>
                <a:gd name="connsiteY1" fmla="*/ 2026228 h 2026228"/>
                <a:gd name="connsiteX2" fmla="*/ 282987 w 470023"/>
                <a:gd name="connsiteY2" fmla="*/ 0 h 2026228"/>
                <a:gd name="connsiteX3" fmla="*/ 43996 w 470023"/>
                <a:gd name="connsiteY3" fmla="*/ 1995055 h 2026228"/>
                <a:gd name="connsiteX0" fmla="*/ 43996 w 504455"/>
                <a:gd name="connsiteY0" fmla="*/ 1995055 h 2026228"/>
                <a:gd name="connsiteX1" fmla="*/ 470023 w 504455"/>
                <a:gd name="connsiteY1" fmla="*/ 2026228 h 2026228"/>
                <a:gd name="connsiteX2" fmla="*/ 282987 w 504455"/>
                <a:gd name="connsiteY2" fmla="*/ 0 h 2026228"/>
                <a:gd name="connsiteX3" fmla="*/ 43996 w 504455"/>
                <a:gd name="connsiteY3" fmla="*/ 1995055 h 2026228"/>
                <a:gd name="connsiteX0" fmla="*/ 43996 w 504455"/>
                <a:gd name="connsiteY0" fmla="*/ 1995055 h 2062762"/>
                <a:gd name="connsiteX1" fmla="*/ 470023 w 504455"/>
                <a:gd name="connsiteY1" fmla="*/ 2026228 h 2062762"/>
                <a:gd name="connsiteX2" fmla="*/ 282987 w 504455"/>
                <a:gd name="connsiteY2" fmla="*/ 0 h 2062762"/>
                <a:gd name="connsiteX3" fmla="*/ 43996 w 504455"/>
                <a:gd name="connsiteY3" fmla="*/ 1995055 h 2062762"/>
                <a:gd name="connsiteX0" fmla="*/ 43996 w 504455"/>
                <a:gd name="connsiteY0" fmla="*/ 1995055 h 2082693"/>
                <a:gd name="connsiteX1" fmla="*/ 470023 w 504455"/>
                <a:gd name="connsiteY1" fmla="*/ 2026228 h 2082693"/>
                <a:gd name="connsiteX2" fmla="*/ 282987 w 504455"/>
                <a:gd name="connsiteY2" fmla="*/ 0 h 2082693"/>
                <a:gd name="connsiteX3" fmla="*/ 43996 w 504455"/>
                <a:gd name="connsiteY3" fmla="*/ 1995055 h 2082693"/>
                <a:gd name="connsiteX0" fmla="*/ 43996 w 506116"/>
                <a:gd name="connsiteY0" fmla="*/ 2128815 h 2216453"/>
                <a:gd name="connsiteX1" fmla="*/ 470023 w 506116"/>
                <a:gd name="connsiteY1" fmla="*/ 2159988 h 2216453"/>
                <a:gd name="connsiteX2" fmla="*/ 282987 w 506116"/>
                <a:gd name="connsiteY2" fmla="*/ 133760 h 2216453"/>
                <a:gd name="connsiteX3" fmla="*/ 43996 w 506116"/>
                <a:gd name="connsiteY3" fmla="*/ 2128815 h 2216453"/>
                <a:gd name="connsiteX0" fmla="*/ 112569 w 658607"/>
                <a:gd name="connsiteY0" fmla="*/ 1995056 h 2082694"/>
                <a:gd name="connsiteX1" fmla="*/ 538596 w 658607"/>
                <a:gd name="connsiteY1" fmla="*/ 2026229 h 2082694"/>
                <a:gd name="connsiteX2" fmla="*/ 351560 w 658607"/>
                <a:gd name="connsiteY2" fmla="*/ 1 h 2082694"/>
                <a:gd name="connsiteX3" fmla="*/ 112569 w 658607"/>
                <a:gd name="connsiteY3" fmla="*/ 1995056 h 2082694"/>
                <a:gd name="connsiteX0" fmla="*/ 55705 w 531344"/>
                <a:gd name="connsiteY0" fmla="*/ 1995136 h 2082774"/>
                <a:gd name="connsiteX1" fmla="*/ 481732 w 531344"/>
                <a:gd name="connsiteY1" fmla="*/ 2026309 h 2082774"/>
                <a:gd name="connsiteX2" fmla="*/ 294696 w 531344"/>
                <a:gd name="connsiteY2" fmla="*/ 81 h 2082774"/>
                <a:gd name="connsiteX3" fmla="*/ 55705 w 531344"/>
                <a:gd name="connsiteY3" fmla="*/ 1995136 h 2082774"/>
                <a:gd name="connsiteX0" fmla="*/ 61857 w 545102"/>
                <a:gd name="connsiteY0" fmla="*/ 1995374 h 2083012"/>
                <a:gd name="connsiteX1" fmla="*/ 487884 w 545102"/>
                <a:gd name="connsiteY1" fmla="*/ 2026547 h 2083012"/>
                <a:gd name="connsiteX2" fmla="*/ 300848 w 545102"/>
                <a:gd name="connsiteY2" fmla="*/ 319 h 2083012"/>
                <a:gd name="connsiteX3" fmla="*/ 61857 w 545102"/>
                <a:gd name="connsiteY3" fmla="*/ 1995374 h 2083012"/>
                <a:gd name="connsiteX0" fmla="*/ 58869 w 542114"/>
                <a:gd name="connsiteY0" fmla="*/ 1995223 h 2082861"/>
                <a:gd name="connsiteX1" fmla="*/ 484896 w 542114"/>
                <a:gd name="connsiteY1" fmla="*/ 2026396 h 2082861"/>
                <a:gd name="connsiteX2" fmla="*/ 297860 w 542114"/>
                <a:gd name="connsiteY2" fmla="*/ 168 h 2082861"/>
                <a:gd name="connsiteX3" fmla="*/ 58869 w 542114"/>
                <a:gd name="connsiteY3" fmla="*/ 1995223 h 2082861"/>
                <a:gd name="connsiteX0" fmla="*/ 58869 w 542114"/>
                <a:gd name="connsiteY0" fmla="*/ 1995223 h 2348835"/>
                <a:gd name="connsiteX1" fmla="*/ 484896 w 542114"/>
                <a:gd name="connsiteY1" fmla="*/ 2026396 h 2348835"/>
                <a:gd name="connsiteX2" fmla="*/ 297860 w 542114"/>
                <a:gd name="connsiteY2" fmla="*/ 168 h 2348835"/>
                <a:gd name="connsiteX3" fmla="*/ 58869 w 542114"/>
                <a:gd name="connsiteY3" fmla="*/ 1995223 h 2348835"/>
                <a:gd name="connsiteX0" fmla="*/ 58869 w 546719"/>
                <a:gd name="connsiteY0" fmla="*/ 1995223 h 2100720"/>
                <a:gd name="connsiteX1" fmla="*/ 484896 w 546719"/>
                <a:gd name="connsiteY1" fmla="*/ 2026396 h 2100720"/>
                <a:gd name="connsiteX2" fmla="*/ 297860 w 546719"/>
                <a:gd name="connsiteY2" fmla="*/ 168 h 2100720"/>
                <a:gd name="connsiteX3" fmla="*/ 58869 w 546719"/>
                <a:gd name="connsiteY3" fmla="*/ 1995223 h 2100720"/>
                <a:gd name="connsiteX0" fmla="*/ 58869 w 546719"/>
                <a:gd name="connsiteY0" fmla="*/ 1995227 h 2026400"/>
                <a:gd name="connsiteX1" fmla="*/ 484896 w 546719"/>
                <a:gd name="connsiteY1" fmla="*/ 2026400 h 2026400"/>
                <a:gd name="connsiteX2" fmla="*/ 297860 w 546719"/>
                <a:gd name="connsiteY2" fmla="*/ 172 h 2026400"/>
                <a:gd name="connsiteX3" fmla="*/ 58869 w 546719"/>
                <a:gd name="connsiteY3" fmla="*/ 1995227 h 2026400"/>
                <a:gd name="connsiteX0" fmla="*/ 41085 w 528935"/>
                <a:gd name="connsiteY0" fmla="*/ 1995225 h 2106859"/>
                <a:gd name="connsiteX1" fmla="*/ 467112 w 528935"/>
                <a:gd name="connsiteY1" fmla="*/ 2026398 h 2106859"/>
                <a:gd name="connsiteX2" fmla="*/ 280076 w 528935"/>
                <a:gd name="connsiteY2" fmla="*/ 170 h 2106859"/>
                <a:gd name="connsiteX3" fmla="*/ 41085 w 528935"/>
                <a:gd name="connsiteY3" fmla="*/ 1995225 h 2106859"/>
              </a:gdLst>
              <a:ahLst/>
              <a:cxnLst>
                <a:cxn ang="0">
                  <a:pos x="connsiteX0" y="connsiteY0"/>
                </a:cxn>
                <a:cxn ang="0">
                  <a:pos x="connsiteX1" y="connsiteY1"/>
                </a:cxn>
                <a:cxn ang="0">
                  <a:pos x="connsiteX2" y="connsiteY2"/>
                </a:cxn>
                <a:cxn ang="0">
                  <a:pos x="connsiteX3" y="connsiteY3"/>
                </a:cxn>
              </a:cxnLst>
              <a:rect l="l" t="t" r="r" b="b"/>
              <a:pathLst>
                <a:path w="528935" h="2106859">
                  <a:moveTo>
                    <a:pt x="41085" y="1995225"/>
                  </a:moveTo>
                  <a:cubicBezTo>
                    <a:pt x="151920" y="2109525"/>
                    <a:pt x="332030" y="2161479"/>
                    <a:pt x="467112" y="2026398"/>
                  </a:cubicBezTo>
                  <a:cubicBezTo>
                    <a:pt x="602194" y="1891317"/>
                    <a:pt x="505212" y="20953"/>
                    <a:pt x="280076" y="170"/>
                  </a:cubicBezTo>
                  <a:cubicBezTo>
                    <a:pt x="54940" y="-20613"/>
                    <a:pt x="-69750" y="1880925"/>
                    <a:pt x="41085" y="1995225"/>
                  </a:cubicBezTo>
                  <a:close/>
                </a:path>
              </a:pathLst>
            </a:custGeom>
            <a:solidFill>
              <a:srgbClr val="FFC000"/>
            </a:solidFill>
            <a:ln>
              <a:solidFill>
                <a:srgbClr val="FCA304"/>
              </a:solidFill>
            </a:ln>
            <a:scene3d>
              <a:camera prst="orthographicFront"/>
              <a:lightRig rig="threePt" dir="t"/>
            </a:scene3d>
            <a:sp3d>
              <a:bevelT w="9525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
        <p:nvSpPr>
          <p:cNvPr id="108" name="Полилиния 107"/>
          <p:cNvSpPr/>
          <p:nvPr/>
        </p:nvSpPr>
        <p:spPr>
          <a:xfrm>
            <a:off x="2182179" y="4465674"/>
            <a:ext cx="2689842" cy="2413591"/>
          </a:xfrm>
          <a:custGeom>
            <a:avLst/>
            <a:gdLst>
              <a:gd name="connsiteX0" fmla="*/ 95694 w 2158410"/>
              <a:gd name="connsiteY0" fmla="*/ 0 h 2413591"/>
              <a:gd name="connsiteX1" fmla="*/ 2158410 w 2158410"/>
              <a:gd name="connsiteY1" fmla="*/ 2392326 h 2413591"/>
              <a:gd name="connsiteX2" fmla="*/ 1562987 w 2158410"/>
              <a:gd name="connsiteY2" fmla="*/ 2413591 h 2413591"/>
              <a:gd name="connsiteX3" fmla="*/ 0 w 2158410"/>
              <a:gd name="connsiteY3" fmla="*/ 31898 h 2413591"/>
              <a:gd name="connsiteX4" fmla="*/ 95694 w 2158410"/>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565772"/>
              <a:gd name="connsiteY0" fmla="*/ 0 h 2413591"/>
              <a:gd name="connsiteX1" fmla="*/ 2565772 w 2565772"/>
              <a:gd name="connsiteY1" fmla="*/ 2392326 h 2413591"/>
              <a:gd name="connsiteX2" fmla="*/ 1970349 w 2565772"/>
              <a:gd name="connsiteY2" fmla="*/ 2413591 h 2413591"/>
              <a:gd name="connsiteX3" fmla="*/ 407362 w 2565772"/>
              <a:gd name="connsiteY3" fmla="*/ 31898 h 2413591"/>
              <a:gd name="connsiteX4" fmla="*/ 503056 w 2565772"/>
              <a:gd name="connsiteY4" fmla="*/ 0 h 2413591"/>
              <a:gd name="connsiteX0" fmla="*/ 503056 w 2812630"/>
              <a:gd name="connsiteY0" fmla="*/ 0 h 2413591"/>
              <a:gd name="connsiteX1" fmla="*/ 2565772 w 2812630"/>
              <a:gd name="connsiteY1" fmla="*/ 2392326 h 2413591"/>
              <a:gd name="connsiteX2" fmla="*/ 1970349 w 2812630"/>
              <a:gd name="connsiteY2" fmla="*/ 2413591 h 2413591"/>
              <a:gd name="connsiteX3" fmla="*/ 407362 w 2812630"/>
              <a:gd name="connsiteY3" fmla="*/ 31898 h 2413591"/>
              <a:gd name="connsiteX4" fmla="*/ 503056 w 2812630"/>
              <a:gd name="connsiteY4" fmla="*/ 0 h 2413591"/>
              <a:gd name="connsiteX0" fmla="*/ 364343 w 2673917"/>
              <a:gd name="connsiteY0" fmla="*/ 0 h 2413591"/>
              <a:gd name="connsiteX1" fmla="*/ 2427059 w 2673917"/>
              <a:gd name="connsiteY1" fmla="*/ 2392326 h 2413591"/>
              <a:gd name="connsiteX2" fmla="*/ 1831636 w 2673917"/>
              <a:gd name="connsiteY2" fmla="*/ 2413591 h 2413591"/>
              <a:gd name="connsiteX3" fmla="*/ 268649 w 2673917"/>
              <a:gd name="connsiteY3" fmla="*/ 31898 h 2413591"/>
              <a:gd name="connsiteX4" fmla="*/ 364343 w 2673917"/>
              <a:gd name="connsiteY4" fmla="*/ 0 h 2413591"/>
              <a:gd name="connsiteX0" fmla="*/ 452944 w 2762518"/>
              <a:gd name="connsiteY0" fmla="*/ 0 h 2413591"/>
              <a:gd name="connsiteX1" fmla="*/ 2515660 w 2762518"/>
              <a:gd name="connsiteY1" fmla="*/ 2392326 h 2413591"/>
              <a:gd name="connsiteX2" fmla="*/ 1920237 w 2762518"/>
              <a:gd name="connsiteY2" fmla="*/ 2413591 h 2413591"/>
              <a:gd name="connsiteX3" fmla="*/ 263732 w 2762518"/>
              <a:gd name="connsiteY3" fmla="*/ 31898 h 2413591"/>
              <a:gd name="connsiteX4" fmla="*/ 452944 w 2762518"/>
              <a:gd name="connsiteY4" fmla="*/ 0 h 2413591"/>
              <a:gd name="connsiteX0" fmla="*/ 397260 w 2706834"/>
              <a:gd name="connsiteY0" fmla="*/ 0 h 2413591"/>
              <a:gd name="connsiteX1" fmla="*/ 2459976 w 2706834"/>
              <a:gd name="connsiteY1" fmla="*/ 2392326 h 2413591"/>
              <a:gd name="connsiteX2" fmla="*/ 1864553 w 2706834"/>
              <a:gd name="connsiteY2" fmla="*/ 2413591 h 2413591"/>
              <a:gd name="connsiteX3" fmla="*/ 208048 w 2706834"/>
              <a:gd name="connsiteY3" fmla="*/ 31898 h 2413591"/>
              <a:gd name="connsiteX4" fmla="*/ 397260 w 2706834"/>
              <a:gd name="connsiteY4" fmla="*/ 0 h 2413591"/>
              <a:gd name="connsiteX0" fmla="*/ 380268 w 2689842"/>
              <a:gd name="connsiteY0" fmla="*/ 0 h 2413591"/>
              <a:gd name="connsiteX1" fmla="*/ 2442984 w 2689842"/>
              <a:gd name="connsiteY1" fmla="*/ 2392326 h 2413591"/>
              <a:gd name="connsiteX2" fmla="*/ 1847561 w 2689842"/>
              <a:gd name="connsiteY2" fmla="*/ 2413591 h 2413591"/>
              <a:gd name="connsiteX3" fmla="*/ 191056 w 2689842"/>
              <a:gd name="connsiteY3" fmla="*/ 31898 h 2413591"/>
              <a:gd name="connsiteX4" fmla="*/ 380268 w 2689842"/>
              <a:gd name="connsiteY4" fmla="*/ 0 h 2413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842" h="2413591">
                <a:moveTo>
                  <a:pt x="380268" y="0"/>
                </a:moveTo>
                <a:cubicBezTo>
                  <a:pt x="-677832" y="859788"/>
                  <a:pt x="3760857" y="857129"/>
                  <a:pt x="2442984" y="2392326"/>
                </a:cubicBezTo>
                <a:lnTo>
                  <a:pt x="1847561" y="2413591"/>
                </a:lnTo>
                <a:cubicBezTo>
                  <a:pt x="3622956" y="1359920"/>
                  <a:pt x="-971276" y="888140"/>
                  <a:pt x="191056" y="31898"/>
                </a:cubicBezTo>
                <a:lnTo>
                  <a:pt x="380268" y="0"/>
                </a:lnTo>
                <a:close/>
              </a:path>
            </a:pathLst>
          </a:custGeom>
          <a:solidFill>
            <a:srgbClr val="FFECAF">
              <a:alpha val="90000"/>
            </a:srgbClr>
          </a:solidFill>
          <a:ln>
            <a:noFill/>
          </a:ln>
          <a:effectLst>
            <a:innerShdw dist="76200" dir="15000000">
              <a:srgbClr val="DC891A">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9" name="Полилиния 108"/>
          <p:cNvSpPr/>
          <p:nvPr/>
        </p:nvSpPr>
        <p:spPr>
          <a:xfrm>
            <a:off x="5882874" y="2911333"/>
            <a:ext cx="1450678" cy="711407"/>
          </a:xfrm>
          <a:custGeom>
            <a:avLst/>
            <a:gdLst>
              <a:gd name="connsiteX0" fmla="*/ 83127 w 2337954"/>
              <a:gd name="connsiteY0" fmla="*/ 270164 h 1194955"/>
              <a:gd name="connsiteX1" fmla="*/ 820882 w 2337954"/>
              <a:gd name="connsiteY1" fmla="*/ 0 h 1194955"/>
              <a:gd name="connsiteX2" fmla="*/ 1433945 w 2337954"/>
              <a:gd name="connsiteY2" fmla="*/ 62346 h 1194955"/>
              <a:gd name="connsiteX3" fmla="*/ 1901536 w 2337954"/>
              <a:gd name="connsiteY3" fmla="*/ 135082 h 1194955"/>
              <a:gd name="connsiteX4" fmla="*/ 2244436 w 2337954"/>
              <a:gd name="connsiteY4" fmla="*/ 550719 h 1194955"/>
              <a:gd name="connsiteX5" fmla="*/ 2337954 w 2337954"/>
              <a:gd name="connsiteY5" fmla="*/ 1039091 h 1194955"/>
              <a:gd name="connsiteX6" fmla="*/ 1683327 w 2337954"/>
              <a:gd name="connsiteY6" fmla="*/ 1153391 h 1194955"/>
              <a:gd name="connsiteX7" fmla="*/ 935182 w 2337954"/>
              <a:gd name="connsiteY7" fmla="*/ 1194955 h 1194955"/>
              <a:gd name="connsiteX8" fmla="*/ 1049482 w 2337954"/>
              <a:gd name="connsiteY8" fmla="*/ 737755 h 1194955"/>
              <a:gd name="connsiteX9" fmla="*/ 540327 w 2337954"/>
              <a:gd name="connsiteY9" fmla="*/ 716973 h 1194955"/>
              <a:gd name="connsiteX10" fmla="*/ 249382 w 2337954"/>
              <a:gd name="connsiteY10" fmla="*/ 872837 h 1194955"/>
              <a:gd name="connsiteX11" fmla="*/ 0 w 2337954"/>
              <a:gd name="connsiteY11" fmla="*/ 592282 h 1194955"/>
              <a:gd name="connsiteX12" fmla="*/ 83127 w 2337954"/>
              <a:gd name="connsiteY12" fmla="*/ 270164 h 1194955"/>
              <a:gd name="connsiteX0" fmla="*/ 83127 w 2337954"/>
              <a:gd name="connsiteY0" fmla="*/ 308293 h 1233084"/>
              <a:gd name="connsiteX1" fmla="*/ 820882 w 2337954"/>
              <a:gd name="connsiteY1" fmla="*/ 38129 h 1233084"/>
              <a:gd name="connsiteX2" fmla="*/ 1433945 w 2337954"/>
              <a:gd name="connsiteY2" fmla="*/ 100475 h 1233084"/>
              <a:gd name="connsiteX3" fmla="*/ 1901536 w 2337954"/>
              <a:gd name="connsiteY3" fmla="*/ 173211 h 1233084"/>
              <a:gd name="connsiteX4" fmla="*/ 2244436 w 2337954"/>
              <a:gd name="connsiteY4" fmla="*/ 588848 h 1233084"/>
              <a:gd name="connsiteX5" fmla="*/ 2337954 w 2337954"/>
              <a:gd name="connsiteY5" fmla="*/ 1077220 h 1233084"/>
              <a:gd name="connsiteX6" fmla="*/ 1683327 w 2337954"/>
              <a:gd name="connsiteY6" fmla="*/ 1191520 h 1233084"/>
              <a:gd name="connsiteX7" fmla="*/ 935182 w 2337954"/>
              <a:gd name="connsiteY7" fmla="*/ 1233084 h 1233084"/>
              <a:gd name="connsiteX8" fmla="*/ 1049482 w 2337954"/>
              <a:gd name="connsiteY8" fmla="*/ 775884 h 1233084"/>
              <a:gd name="connsiteX9" fmla="*/ 540327 w 2337954"/>
              <a:gd name="connsiteY9" fmla="*/ 755102 h 1233084"/>
              <a:gd name="connsiteX10" fmla="*/ 249382 w 2337954"/>
              <a:gd name="connsiteY10" fmla="*/ 910966 h 1233084"/>
              <a:gd name="connsiteX11" fmla="*/ 0 w 2337954"/>
              <a:gd name="connsiteY11" fmla="*/ 630411 h 1233084"/>
              <a:gd name="connsiteX12" fmla="*/ 83127 w 2337954"/>
              <a:gd name="connsiteY12" fmla="*/ 308293 h 1233084"/>
              <a:gd name="connsiteX0" fmla="*/ 83127 w 2337954"/>
              <a:gd name="connsiteY0" fmla="*/ 442369 h 1367160"/>
              <a:gd name="connsiteX1" fmla="*/ 820882 w 2337954"/>
              <a:gd name="connsiteY1" fmla="*/ 172205 h 1367160"/>
              <a:gd name="connsiteX2" fmla="*/ 1433945 w 2337954"/>
              <a:gd name="connsiteY2" fmla="*/ 234551 h 1367160"/>
              <a:gd name="connsiteX3" fmla="*/ 1901536 w 2337954"/>
              <a:gd name="connsiteY3" fmla="*/ 307287 h 1367160"/>
              <a:gd name="connsiteX4" fmla="*/ 2244436 w 2337954"/>
              <a:gd name="connsiteY4" fmla="*/ 722924 h 1367160"/>
              <a:gd name="connsiteX5" fmla="*/ 2337954 w 2337954"/>
              <a:gd name="connsiteY5" fmla="*/ 1211296 h 1367160"/>
              <a:gd name="connsiteX6" fmla="*/ 1683327 w 2337954"/>
              <a:gd name="connsiteY6" fmla="*/ 1325596 h 1367160"/>
              <a:gd name="connsiteX7" fmla="*/ 935182 w 2337954"/>
              <a:gd name="connsiteY7" fmla="*/ 1367160 h 1367160"/>
              <a:gd name="connsiteX8" fmla="*/ 1049482 w 2337954"/>
              <a:gd name="connsiteY8" fmla="*/ 909960 h 1367160"/>
              <a:gd name="connsiteX9" fmla="*/ 540327 w 2337954"/>
              <a:gd name="connsiteY9" fmla="*/ 889178 h 1367160"/>
              <a:gd name="connsiteX10" fmla="*/ 249382 w 2337954"/>
              <a:gd name="connsiteY10" fmla="*/ 1045042 h 1367160"/>
              <a:gd name="connsiteX11" fmla="*/ 0 w 2337954"/>
              <a:gd name="connsiteY11" fmla="*/ 764487 h 1367160"/>
              <a:gd name="connsiteX12" fmla="*/ 83127 w 2337954"/>
              <a:gd name="connsiteY12" fmla="*/ 442369 h 1367160"/>
              <a:gd name="connsiteX0" fmla="*/ 83127 w 2337954"/>
              <a:gd name="connsiteY0" fmla="*/ 464493 h 1389284"/>
              <a:gd name="connsiteX1" fmla="*/ 820882 w 2337954"/>
              <a:gd name="connsiteY1" fmla="*/ 194329 h 1389284"/>
              <a:gd name="connsiteX2" fmla="*/ 1433945 w 2337954"/>
              <a:gd name="connsiteY2" fmla="*/ 256675 h 1389284"/>
              <a:gd name="connsiteX3" fmla="*/ 1901536 w 2337954"/>
              <a:gd name="connsiteY3" fmla="*/ 329411 h 1389284"/>
              <a:gd name="connsiteX4" fmla="*/ 2244436 w 2337954"/>
              <a:gd name="connsiteY4" fmla="*/ 745048 h 1389284"/>
              <a:gd name="connsiteX5" fmla="*/ 2337954 w 2337954"/>
              <a:gd name="connsiteY5" fmla="*/ 1233420 h 1389284"/>
              <a:gd name="connsiteX6" fmla="*/ 1683327 w 2337954"/>
              <a:gd name="connsiteY6" fmla="*/ 1347720 h 1389284"/>
              <a:gd name="connsiteX7" fmla="*/ 935182 w 2337954"/>
              <a:gd name="connsiteY7" fmla="*/ 1389284 h 1389284"/>
              <a:gd name="connsiteX8" fmla="*/ 1049482 w 2337954"/>
              <a:gd name="connsiteY8" fmla="*/ 932084 h 1389284"/>
              <a:gd name="connsiteX9" fmla="*/ 540327 w 2337954"/>
              <a:gd name="connsiteY9" fmla="*/ 911302 h 1389284"/>
              <a:gd name="connsiteX10" fmla="*/ 249382 w 2337954"/>
              <a:gd name="connsiteY10" fmla="*/ 1067166 h 1389284"/>
              <a:gd name="connsiteX11" fmla="*/ 0 w 2337954"/>
              <a:gd name="connsiteY11" fmla="*/ 786611 h 1389284"/>
              <a:gd name="connsiteX12" fmla="*/ 83127 w 2337954"/>
              <a:gd name="connsiteY12" fmla="*/ 464493 h 1389284"/>
              <a:gd name="connsiteX0" fmla="*/ 83127 w 2337954"/>
              <a:gd name="connsiteY0" fmla="*/ 458374 h 1383165"/>
              <a:gd name="connsiteX1" fmla="*/ 820882 w 2337954"/>
              <a:gd name="connsiteY1" fmla="*/ 188210 h 1383165"/>
              <a:gd name="connsiteX2" fmla="*/ 1433945 w 2337954"/>
              <a:gd name="connsiteY2" fmla="*/ 250556 h 1383165"/>
              <a:gd name="connsiteX3" fmla="*/ 1901536 w 2337954"/>
              <a:gd name="connsiteY3" fmla="*/ 323292 h 1383165"/>
              <a:gd name="connsiteX4" fmla="*/ 2244436 w 2337954"/>
              <a:gd name="connsiteY4" fmla="*/ 738929 h 1383165"/>
              <a:gd name="connsiteX5" fmla="*/ 2337954 w 2337954"/>
              <a:gd name="connsiteY5" fmla="*/ 1227301 h 1383165"/>
              <a:gd name="connsiteX6" fmla="*/ 1683327 w 2337954"/>
              <a:gd name="connsiteY6" fmla="*/ 1341601 h 1383165"/>
              <a:gd name="connsiteX7" fmla="*/ 935182 w 2337954"/>
              <a:gd name="connsiteY7" fmla="*/ 1383165 h 1383165"/>
              <a:gd name="connsiteX8" fmla="*/ 1049482 w 2337954"/>
              <a:gd name="connsiteY8" fmla="*/ 925965 h 1383165"/>
              <a:gd name="connsiteX9" fmla="*/ 540327 w 2337954"/>
              <a:gd name="connsiteY9" fmla="*/ 905183 h 1383165"/>
              <a:gd name="connsiteX10" fmla="*/ 249382 w 2337954"/>
              <a:gd name="connsiteY10" fmla="*/ 1061047 h 1383165"/>
              <a:gd name="connsiteX11" fmla="*/ 0 w 2337954"/>
              <a:gd name="connsiteY11" fmla="*/ 780492 h 1383165"/>
              <a:gd name="connsiteX12" fmla="*/ 83127 w 2337954"/>
              <a:gd name="connsiteY12" fmla="*/ 458374 h 1383165"/>
              <a:gd name="connsiteX0" fmla="*/ 83127 w 2337954"/>
              <a:gd name="connsiteY0" fmla="*/ 467086 h 1391877"/>
              <a:gd name="connsiteX1" fmla="*/ 820882 w 2337954"/>
              <a:gd name="connsiteY1" fmla="*/ 196922 h 1391877"/>
              <a:gd name="connsiteX2" fmla="*/ 1433945 w 2337954"/>
              <a:gd name="connsiteY2" fmla="*/ 259268 h 1391877"/>
              <a:gd name="connsiteX3" fmla="*/ 1901536 w 2337954"/>
              <a:gd name="connsiteY3" fmla="*/ 332004 h 1391877"/>
              <a:gd name="connsiteX4" fmla="*/ 2244436 w 2337954"/>
              <a:gd name="connsiteY4" fmla="*/ 747641 h 1391877"/>
              <a:gd name="connsiteX5" fmla="*/ 2337954 w 2337954"/>
              <a:gd name="connsiteY5" fmla="*/ 1236013 h 1391877"/>
              <a:gd name="connsiteX6" fmla="*/ 1683327 w 2337954"/>
              <a:gd name="connsiteY6" fmla="*/ 1350313 h 1391877"/>
              <a:gd name="connsiteX7" fmla="*/ 935182 w 2337954"/>
              <a:gd name="connsiteY7" fmla="*/ 1391877 h 1391877"/>
              <a:gd name="connsiteX8" fmla="*/ 1049482 w 2337954"/>
              <a:gd name="connsiteY8" fmla="*/ 934677 h 1391877"/>
              <a:gd name="connsiteX9" fmla="*/ 540327 w 2337954"/>
              <a:gd name="connsiteY9" fmla="*/ 913895 h 1391877"/>
              <a:gd name="connsiteX10" fmla="*/ 249382 w 2337954"/>
              <a:gd name="connsiteY10" fmla="*/ 1069759 h 1391877"/>
              <a:gd name="connsiteX11" fmla="*/ 0 w 2337954"/>
              <a:gd name="connsiteY11" fmla="*/ 789204 h 1391877"/>
              <a:gd name="connsiteX12" fmla="*/ 83127 w 2337954"/>
              <a:gd name="connsiteY12" fmla="*/ 467086 h 1391877"/>
              <a:gd name="connsiteX0" fmla="*/ 83127 w 2337954"/>
              <a:gd name="connsiteY0" fmla="*/ 492303 h 1417094"/>
              <a:gd name="connsiteX1" fmla="*/ 820882 w 2337954"/>
              <a:gd name="connsiteY1" fmla="*/ 222139 h 1417094"/>
              <a:gd name="connsiteX2" fmla="*/ 1433945 w 2337954"/>
              <a:gd name="connsiteY2" fmla="*/ 284485 h 1417094"/>
              <a:gd name="connsiteX3" fmla="*/ 1901536 w 2337954"/>
              <a:gd name="connsiteY3" fmla="*/ 357221 h 1417094"/>
              <a:gd name="connsiteX4" fmla="*/ 2244436 w 2337954"/>
              <a:gd name="connsiteY4" fmla="*/ 772858 h 1417094"/>
              <a:gd name="connsiteX5" fmla="*/ 2337954 w 2337954"/>
              <a:gd name="connsiteY5" fmla="*/ 1261230 h 1417094"/>
              <a:gd name="connsiteX6" fmla="*/ 1683327 w 2337954"/>
              <a:gd name="connsiteY6" fmla="*/ 1375530 h 1417094"/>
              <a:gd name="connsiteX7" fmla="*/ 935182 w 2337954"/>
              <a:gd name="connsiteY7" fmla="*/ 1417094 h 1417094"/>
              <a:gd name="connsiteX8" fmla="*/ 1049482 w 2337954"/>
              <a:gd name="connsiteY8" fmla="*/ 959894 h 1417094"/>
              <a:gd name="connsiteX9" fmla="*/ 540327 w 2337954"/>
              <a:gd name="connsiteY9" fmla="*/ 939112 h 1417094"/>
              <a:gd name="connsiteX10" fmla="*/ 249382 w 2337954"/>
              <a:gd name="connsiteY10" fmla="*/ 1094976 h 1417094"/>
              <a:gd name="connsiteX11" fmla="*/ 0 w 2337954"/>
              <a:gd name="connsiteY11" fmla="*/ 814421 h 1417094"/>
              <a:gd name="connsiteX12" fmla="*/ 83127 w 2337954"/>
              <a:gd name="connsiteY12" fmla="*/ 492303 h 1417094"/>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01536 w 2337954"/>
              <a:gd name="connsiteY3" fmla="*/ 370187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1922318 w 2337954"/>
              <a:gd name="connsiteY3" fmla="*/ 567615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337954"/>
              <a:gd name="connsiteY0" fmla="*/ 505269 h 1430060"/>
              <a:gd name="connsiteX1" fmla="*/ 820882 w 2337954"/>
              <a:gd name="connsiteY1" fmla="*/ 235105 h 1430060"/>
              <a:gd name="connsiteX2" fmla="*/ 1433945 w 2337954"/>
              <a:gd name="connsiteY2" fmla="*/ 297451 h 1430060"/>
              <a:gd name="connsiteX3" fmla="*/ 2119745 w 2337954"/>
              <a:gd name="connsiteY3" fmla="*/ 359796 h 1430060"/>
              <a:gd name="connsiteX4" fmla="*/ 2244436 w 2337954"/>
              <a:gd name="connsiteY4" fmla="*/ 785824 h 1430060"/>
              <a:gd name="connsiteX5" fmla="*/ 2337954 w 2337954"/>
              <a:gd name="connsiteY5" fmla="*/ 1274196 h 1430060"/>
              <a:gd name="connsiteX6" fmla="*/ 1683327 w 2337954"/>
              <a:gd name="connsiteY6" fmla="*/ 1388496 h 1430060"/>
              <a:gd name="connsiteX7" fmla="*/ 935182 w 2337954"/>
              <a:gd name="connsiteY7" fmla="*/ 1430060 h 1430060"/>
              <a:gd name="connsiteX8" fmla="*/ 1049482 w 2337954"/>
              <a:gd name="connsiteY8" fmla="*/ 972860 h 1430060"/>
              <a:gd name="connsiteX9" fmla="*/ 540327 w 2337954"/>
              <a:gd name="connsiteY9" fmla="*/ 952078 h 1430060"/>
              <a:gd name="connsiteX10" fmla="*/ 249382 w 2337954"/>
              <a:gd name="connsiteY10" fmla="*/ 1107942 h 1430060"/>
              <a:gd name="connsiteX11" fmla="*/ 0 w 2337954"/>
              <a:gd name="connsiteY11" fmla="*/ 827387 h 1430060"/>
              <a:gd name="connsiteX12" fmla="*/ 83127 w 2337954"/>
              <a:gd name="connsiteY12" fmla="*/ 505269 h 1430060"/>
              <a:gd name="connsiteX0" fmla="*/ 83127 w 2417523"/>
              <a:gd name="connsiteY0" fmla="*/ 505269 h 1430060"/>
              <a:gd name="connsiteX1" fmla="*/ 820882 w 2417523"/>
              <a:gd name="connsiteY1" fmla="*/ 235105 h 1430060"/>
              <a:gd name="connsiteX2" fmla="*/ 1433945 w 2417523"/>
              <a:gd name="connsiteY2" fmla="*/ 297451 h 1430060"/>
              <a:gd name="connsiteX3" fmla="*/ 2119745 w 2417523"/>
              <a:gd name="connsiteY3" fmla="*/ 359796 h 1430060"/>
              <a:gd name="connsiteX4" fmla="*/ 2244436 w 2417523"/>
              <a:gd name="connsiteY4" fmla="*/ 785824 h 1430060"/>
              <a:gd name="connsiteX5" fmla="*/ 2337954 w 2417523"/>
              <a:gd name="connsiteY5" fmla="*/ 1274196 h 1430060"/>
              <a:gd name="connsiteX6" fmla="*/ 1683327 w 2417523"/>
              <a:gd name="connsiteY6" fmla="*/ 1388496 h 1430060"/>
              <a:gd name="connsiteX7" fmla="*/ 935182 w 2417523"/>
              <a:gd name="connsiteY7" fmla="*/ 1430060 h 1430060"/>
              <a:gd name="connsiteX8" fmla="*/ 1049482 w 2417523"/>
              <a:gd name="connsiteY8" fmla="*/ 972860 h 1430060"/>
              <a:gd name="connsiteX9" fmla="*/ 540327 w 2417523"/>
              <a:gd name="connsiteY9" fmla="*/ 952078 h 1430060"/>
              <a:gd name="connsiteX10" fmla="*/ 249382 w 2417523"/>
              <a:gd name="connsiteY10" fmla="*/ 1107942 h 1430060"/>
              <a:gd name="connsiteX11" fmla="*/ 0 w 2417523"/>
              <a:gd name="connsiteY11" fmla="*/ 827387 h 1430060"/>
              <a:gd name="connsiteX12" fmla="*/ 83127 w 2417523"/>
              <a:gd name="connsiteY12" fmla="*/ 505269 h 1430060"/>
              <a:gd name="connsiteX0" fmla="*/ 83127 w 2471307"/>
              <a:gd name="connsiteY0" fmla="*/ 505269 h 1430060"/>
              <a:gd name="connsiteX1" fmla="*/ 820882 w 2471307"/>
              <a:gd name="connsiteY1" fmla="*/ 235105 h 1430060"/>
              <a:gd name="connsiteX2" fmla="*/ 1433945 w 2471307"/>
              <a:gd name="connsiteY2" fmla="*/ 297451 h 1430060"/>
              <a:gd name="connsiteX3" fmla="*/ 2119745 w 2471307"/>
              <a:gd name="connsiteY3" fmla="*/ 359796 h 1430060"/>
              <a:gd name="connsiteX4" fmla="*/ 2244436 w 2471307"/>
              <a:gd name="connsiteY4" fmla="*/ 785824 h 1430060"/>
              <a:gd name="connsiteX5" fmla="*/ 2337954 w 2471307"/>
              <a:gd name="connsiteY5" fmla="*/ 1274196 h 1430060"/>
              <a:gd name="connsiteX6" fmla="*/ 1683327 w 2471307"/>
              <a:gd name="connsiteY6" fmla="*/ 1388496 h 1430060"/>
              <a:gd name="connsiteX7" fmla="*/ 935182 w 2471307"/>
              <a:gd name="connsiteY7" fmla="*/ 1430060 h 1430060"/>
              <a:gd name="connsiteX8" fmla="*/ 1049482 w 2471307"/>
              <a:gd name="connsiteY8" fmla="*/ 972860 h 1430060"/>
              <a:gd name="connsiteX9" fmla="*/ 540327 w 2471307"/>
              <a:gd name="connsiteY9" fmla="*/ 952078 h 1430060"/>
              <a:gd name="connsiteX10" fmla="*/ 249382 w 2471307"/>
              <a:gd name="connsiteY10" fmla="*/ 1107942 h 1430060"/>
              <a:gd name="connsiteX11" fmla="*/ 0 w 2471307"/>
              <a:gd name="connsiteY11" fmla="*/ 827387 h 1430060"/>
              <a:gd name="connsiteX12" fmla="*/ 83127 w 2471307"/>
              <a:gd name="connsiteY12" fmla="*/ 505269 h 1430060"/>
              <a:gd name="connsiteX0" fmla="*/ 83127 w 2567866"/>
              <a:gd name="connsiteY0" fmla="*/ 505269 h 1430060"/>
              <a:gd name="connsiteX1" fmla="*/ 820882 w 2567866"/>
              <a:gd name="connsiteY1" fmla="*/ 235105 h 1430060"/>
              <a:gd name="connsiteX2" fmla="*/ 1433945 w 2567866"/>
              <a:gd name="connsiteY2" fmla="*/ 297451 h 1430060"/>
              <a:gd name="connsiteX3" fmla="*/ 2119745 w 2567866"/>
              <a:gd name="connsiteY3" fmla="*/ 359796 h 1430060"/>
              <a:gd name="connsiteX4" fmla="*/ 2244436 w 2567866"/>
              <a:gd name="connsiteY4" fmla="*/ 785824 h 1430060"/>
              <a:gd name="connsiteX5" fmla="*/ 2337954 w 2567866"/>
              <a:gd name="connsiteY5" fmla="*/ 1274196 h 1430060"/>
              <a:gd name="connsiteX6" fmla="*/ 1683327 w 2567866"/>
              <a:gd name="connsiteY6" fmla="*/ 1388496 h 1430060"/>
              <a:gd name="connsiteX7" fmla="*/ 935182 w 2567866"/>
              <a:gd name="connsiteY7" fmla="*/ 1430060 h 1430060"/>
              <a:gd name="connsiteX8" fmla="*/ 1049482 w 2567866"/>
              <a:gd name="connsiteY8" fmla="*/ 972860 h 1430060"/>
              <a:gd name="connsiteX9" fmla="*/ 540327 w 2567866"/>
              <a:gd name="connsiteY9" fmla="*/ 952078 h 1430060"/>
              <a:gd name="connsiteX10" fmla="*/ 249382 w 2567866"/>
              <a:gd name="connsiteY10" fmla="*/ 1107942 h 1430060"/>
              <a:gd name="connsiteX11" fmla="*/ 0 w 2567866"/>
              <a:gd name="connsiteY11" fmla="*/ 827387 h 1430060"/>
              <a:gd name="connsiteX12" fmla="*/ 83127 w 2567866"/>
              <a:gd name="connsiteY12" fmla="*/ 505269 h 1430060"/>
              <a:gd name="connsiteX0" fmla="*/ 83127 w 2567866"/>
              <a:gd name="connsiteY0" fmla="*/ 505269 h 1508875"/>
              <a:gd name="connsiteX1" fmla="*/ 820882 w 2567866"/>
              <a:gd name="connsiteY1" fmla="*/ 235105 h 1508875"/>
              <a:gd name="connsiteX2" fmla="*/ 1433945 w 2567866"/>
              <a:gd name="connsiteY2" fmla="*/ 297451 h 1508875"/>
              <a:gd name="connsiteX3" fmla="*/ 2119745 w 2567866"/>
              <a:gd name="connsiteY3" fmla="*/ 359796 h 1508875"/>
              <a:gd name="connsiteX4" fmla="*/ 2244436 w 2567866"/>
              <a:gd name="connsiteY4" fmla="*/ 785824 h 1508875"/>
              <a:gd name="connsiteX5" fmla="*/ 2337954 w 2567866"/>
              <a:gd name="connsiteY5" fmla="*/ 1274196 h 1508875"/>
              <a:gd name="connsiteX6" fmla="*/ 1683327 w 2567866"/>
              <a:gd name="connsiteY6" fmla="*/ 1388496 h 1508875"/>
              <a:gd name="connsiteX7" fmla="*/ 935182 w 2567866"/>
              <a:gd name="connsiteY7" fmla="*/ 1430060 h 1508875"/>
              <a:gd name="connsiteX8" fmla="*/ 1049482 w 2567866"/>
              <a:gd name="connsiteY8" fmla="*/ 972860 h 1508875"/>
              <a:gd name="connsiteX9" fmla="*/ 540327 w 2567866"/>
              <a:gd name="connsiteY9" fmla="*/ 952078 h 1508875"/>
              <a:gd name="connsiteX10" fmla="*/ 249382 w 2567866"/>
              <a:gd name="connsiteY10" fmla="*/ 1107942 h 1508875"/>
              <a:gd name="connsiteX11" fmla="*/ 0 w 2567866"/>
              <a:gd name="connsiteY11" fmla="*/ 827387 h 1508875"/>
              <a:gd name="connsiteX12" fmla="*/ 83127 w 2567866"/>
              <a:gd name="connsiteY12" fmla="*/ 505269 h 1508875"/>
              <a:gd name="connsiteX0" fmla="*/ 83127 w 2567866"/>
              <a:gd name="connsiteY0" fmla="*/ 667664 h 1671270"/>
              <a:gd name="connsiteX1" fmla="*/ 820882 w 2567866"/>
              <a:gd name="connsiteY1" fmla="*/ 397500 h 1671270"/>
              <a:gd name="connsiteX2" fmla="*/ 1756063 w 2567866"/>
              <a:gd name="connsiteY2" fmla="*/ 116946 h 1671270"/>
              <a:gd name="connsiteX3" fmla="*/ 2119745 w 2567866"/>
              <a:gd name="connsiteY3" fmla="*/ 522191 h 1671270"/>
              <a:gd name="connsiteX4" fmla="*/ 2244436 w 2567866"/>
              <a:gd name="connsiteY4" fmla="*/ 948219 h 1671270"/>
              <a:gd name="connsiteX5" fmla="*/ 2337954 w 2567866"/>
              <a:gd name="connsiteY5" fmla="*/ 1436591 h 1671270"/>
              <a:gd name="connsiteX6" fmla="*/ 1683327 w 2567866"/>
              <a:gd name="connsiteY6" fmla="*/ 1550891 h 1671270"/>
              <a:gd name="connsiteX7" fmla="*/ 935182 w 2567866"/>
              <a:gd name="connsiteY7" fmla="*/ 1592455 h 1671270"/>
              <a:gd name="connsiteX8" fmla="*/ 1049482 w 2567866"/>
              <a:gd name="connsiteY8" fmla="*/ 1135255 h 1671270"/>
              <a:gd name="connsiteX9" fmla="*/ 540327 w 2567866"/>
              <a:gd name="connsiteY9" fmla="*/ 1114473 h 1671270"/>
              <a:gd name="connsiteX10" fmla="*/ 249382 w 2567866"/>
              <a:gd name="connsiteY10" fmla="*/ 1270337 h 1671270"/>
              <a:gd name="connsiteX11" fmla="*/ 0 w 2567866"/>
              <a:gd name="connsiteY11" fmla="*/ 989782 h 1671270"/>
              <a:gd name="connsiteX12" fmla="*/ 83127 w 2567866"/>
              <a:gd name="connsiteY12" fmla="*/ 667664 h 1671270"/>
              <a:gd name="connsiteX0" fmla="*/ 83127 w 2567866"/>
              <a:gd name="connsiteY0" fmla="*/ 599167 h 1602773"/>
              <a:gd name="connsiteX1" fmla="*/ 820882 w 2567866"/>
              <a:gd name="connsiteY1" fmla="*/ 329003 h 1602773"/>
              <a:gd name="connsiteX2" fmla="*/ 1444336 w 2567866"/>
              <a:gd name="connsiteY2" fmla="*/ 162749 h 1602773"/>
              <a:gd name="connsiteX3" fmla="*/ 2119745 w 2567866"/>
              <a:gd name="connsiteY3" fmla="*/ 453694 h 1602773"/>
              <a:gd name="connsiteX4" fmla="*/ 2244436 w 2567866"/>
              <a:gd name="connsiteY4" fmla="*/ 879722 h 1602773"/>
              <a:gd name="connsiteX5" fmla="*/ 2337954 w 2567866"/>
              <a:gd name="connsiteY5" fmla="*/ 1368094 h 1602773"/>
              <a:gd name="connsiteX6" fmla="*/ 1683327 w 2567866"/>
              <a:gd name="connsiteY6" fmla="*/ 1482394 h 1602773"/>
              <a:gd name="connsiteX7" fmla="*/ 935182 w 2567866"/>
              <a:gd name="connsiteY7" fmla="*/ 1523958 h 1602773"/>
              <a:gd name="connsiteX8" fmla="*/ 1049482 w 2567866"/>
              <a:gd name="connsiteY8" fmla="*/ 1066758 h 1602773"/>
              <a:gd name="connsiteX9" fmla="*/ 540327 w 2567866"/>
              <a:gd name="connsiteY9" fmla="*/ 1045976 h 1602773"/>
              <a:gd name="connsiteX10" fmla="*/ 249382 w 2567866"/>
              <a:gd name="connsiteY10" fmla="*/ 1201840 h 1602773"/>
              <a:gd name="connsiteX11" fmla="*/ 0 w 2567866"/>
              <a:gd name="connsiteY11" fmla="*/ 921285 h 1602773"/>
              <a:gd name="connsiteX12" fmla="*/ 83127 w 2567866"/>
              <a:gd name="connsiteY12" fmla="*/ 599167 h 1602773"/>
              <a:gd name="connsiteX0" fmla="*/ 83127 w 2567866"/>
              <a:gd name="connsiteY0" fmla="*/ 712707 h 1716313"/>
              <a:gd name="connsiteX1" fmla="*/ 810491 w 2567866"/>
              <a:gd name="connsiteY1" fmla="*/ 245115 h 1716313"/>
              <a:gd name="connsiteX2" fmla="*/ 1444336 w 2567866"/>
              <a:gd name="connsiteY2" fmla="*/ 276289 h 1716313"/>
              <a:gd name="connsiteX3" fmla="*/ 2119745 w 2567866"/>
              <a:gd name="connsiteY3" fmla="*/ 567234 h 1716313"/>
              <a:gd name="connsiteX4" fmla="*/ 2244436 w 2567866"/>
              <a:gd name="connsiteY4" fmla="*/ 993262 h 1716313"/>
              <a:gd name="connsiteX5" fmla="*/ 2337954 w 2567866"/>
              <a:gd name="connsiteY5" fmla="*/ 1481634 h 1716313"/>
              <a:gd name="connsiteX6" fmla="*/ 1683327 w 2567866"/>
              <a:gd name="connsiteY6" fmla="*/ 1595934 h 1716313"/>
              <a:gd name="connsiteX7" fmla="*/ 935182 w 2567866"/>
              <a:gd name="connsiteY7" fmla="*/ 1637498 h 1716313"/>
              <a:gd name="connsiteX8" fmla="*/ 1049482 w 2567866"/>
              <a:gd name="connsiteY8" fmla="*/ 1180298 h 1716313"/>
              <a:gd name="connsiteX9" fmla="*/ 540327 w 2567866"/>
              <a:gd name="connsiteY9" fmla="*/ 1159516 h 1716313"/>
              <a:gd name="connsiteX10" fmla="*/ 249382 w 2567866"/>
              <a:gd name="connsiteY10" fmla="*/ 1315380 h 1716313"/>
              <a:gd name="connsiteX11" fmla="*/ 0 w 2567866"/>
              <a:gd name="connsiteY11" fmla="*/ 1034825 h 1716313"/>
              <a:gd name="connsiteX12" fmla="*/ 83127 w 2567866"/>
              <a:gd name="connsiteY12" fmla="*/ 712707 h 1716313"/>
              <a:gd name="connsiteX0" fmla="*/ 3244 w 2487983"/>
              <a:gd name="connsiteY0" fmla="*/ 712707 h 1716313"/>
              <a:gd name="connsiteX1" fmla="*/ 730608 w 2487983"/>
              <a:gd name="connsiteY1" fmla="*/ 245115 h 1716313"/>
              <a:gd name="connsiteX2" fmla="*/ 1364453 w 2487983"/>
              <a:gd name="connsiteY2" fmla="*/ 276289 h 1716313"/>
              <a:gd name="connsiteX3" fmla="*/ 2039862 w 2487983"/>
              <a:gd name="connsiteY3" fmla="*/ 567234 h 1716313"/>
              <a:gd name="connsiteX4" fmla="*/ 2164553 w 2487983"/>
              <a:gd name="connsiteY4" fmla="*/ 993262 h 1716313"/>
              <a:gd name="connsiteX5" fmla="*/ 2258071 w 2487983"/>
              <a:gd name="connsiteY5" fmla="*/ 1481634 h 1716313"/>
              <a:gd name="connsiteX6" fmla="*/ 1603444 w 2487983"/>
              <a:gd name="connsiteY6" fmla="*/ 1595934 h 1716313"/>
              <a:gd name="connsiteX7" fmla="*/ 855299 w 2487983"/>
              <a:gd name="connsiteY7" fmla="*/ 1637498 h 1716313"/>
              <a:gd name="connsiteX8" fmla="*/ 969599 w 2487983"/>
              <a:gd name="connsiteY8" fmla="*/ 1180298 h 1716313"/>
              <a:gd name="connsiteX9" fmla="*/ 460444 w 2487983"/>
              <a:gd name="connsiteY9" fmla="*/ 1159516 h 1716313"/>
              <a:gd name="connsiteX10" fmla="*/ 169499 w 2487983"/>
              <a:gd name="connsiteY10" fmla="*/ 1315380 h 1716313"/>
              <a:gd name="connsiteX11" fmla="*/ 3244 w 2487983"/>
              <a:gd name="connsiteY11" fmla="*/ 712707 h 1716313"/>
              <a:gd name="connsiteX0" fmla="*/ 1832 w 2850253"/>
              <a:gd name="connsiteY0" fmla="*/ 754271 h 1716313"/>
              <a:gd name="connsiteX1" fmla="*/ 1092878 w 2850253"/>
              <a:gd name="connsiteY1" fmla="*/ 245115 h 1716313"/>
              <a:gd name="connsiteX2" fmla="*/ 1726723 w 2850253"/>
              <a:gd name="connsiteY2" fmla="*/ 276289 h 1716313"/>
              <a:gd name="connsiteX3" fmla="*/ 2402132 w 2850253"/>
              <a:gd name="connsiteY3" fmla="*/ 567234 h 1716313"/>
              <a:gd name="connsiteX4" fmla="*/ 2526823 w 2850253"/>
              <a:gd name="connsiteY4" fmla="*/ 993262 h 1716313"/>
              <a:gd name="connsiteX5" fmla="*/ 2620341 w 2850253"/>
              <a:gd name="connsiteY5" fmla="*/ 1481634 h 1716313"/>
              <a:gd name="connsiteX6" fmla="*/ 1965714 w 2850253"/>
              <a:gd name="connsiteY6" fmla="*/ 1595934 h 1716313"/>
              <a:gd name="connsiteX7" fmla="*/ 1217569 w 2850253"/>
              <a:gd name="connsiteY7" fmla="*/ 1637498 h 1716313"/>
              <a:gd name="connsiteX8" fmla="*/ 1331869 w 2850253"/>
              <a:gd name="connsiteY8" fmla="*/ 1180298 h 1716313"/>
              <a:gd name="connsiteX9" fmla="*/ 822714 w 2850253"/>
              <a:gd name="connsiteY9" fmla="*/ 1159516 h 1716313"/>
              <a:gd name="connsiteX10" fmla="*/ 531769 w 2850253"/>
              <a:gd name="connsiteY10" fmla="*/ 1315380 h 1716313"/>
              <a:gd name="connsiteX11" fmla="*/ 1832 w 2850253"/>
              <a:gd name="connsiteY11" fmla="*/ 754271 h 1716313"/>
              <a:gd name="connsiteX0" fmla="*/ 56009 w 2904430"/>
              <a:gd name="connsiteY0" fmla="*/ 754271 h 1716313"/>
              <a:gd name="connsiteX1" fmla="*/ 1147055 w 2904430"/>
              <a:gd name="connsiteY1" fmla="*/ 245115 h 1716313"/>
              <a:gd name="connsiteX2" fmla="*/ 1780900 w 2904430"/>
              <a:gd name="connsiteY2" fmla="*/ 276289 h 1716313"/>
              <a:gd name="connsiteX3" fmla="*/ 2456309 w 2904430"/>
              <a:gd name="connsiteY3" fmla="*/ 567234 h 1716313"/>
              <a:gd name="connsiteX4" fmla="*/ 2581000 w 2904430"/>
              <a:gd name="connsiteY4" fmla="*/ 993262 h 1716313"/>
              <a:gd name="connsiteX5" fmla="*/ 2674518 w 2904430"/>
              <a:gd name="connsiteY5" fmla="*/ 1481634 h 1716313"/>
              <a:gd name="connsiteX6" fmla="*/ 2019891 w 2904430"/>
              <a:gd name="connsiteY6" fmla="*/ 1595934 h 1716313"/>
              <a:gd name="connsiteX7" fmla="*/ 1271746 w 2904430"/>
              <a:gd name="connsiteY7" fmla="*/ 1637498 h 1716313"/>
              <a:gd name="connsiteX8" fmla="*/ 1386046 w 2904430"/>
              <a:gd name="connsiteY8" fmla="*/ 1180298 h 1716313"/>
              <a:gd name="connsiteX9" fmla="*/ 876891 w 2904430"/>
              <a:gd name="connsiteY9" fmla="*/ 1159516 h 1716313"/>
              <a:gd name="connsiteX10" fmla="*/ 585946 w 2904430"/>
              <a:gd name="connsiteY10" fmla="*/ 1315380 h 1716313"/>
              <a:gd name="connsiteX11" fmla="*/ 56009 w 290443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916931 w 2944470"/>
              <a:gd name="connsiteY9" fmla="*/ 1159516 h 1716313"/>
              <a:gd name="connsiteX10" fmla="*/ 625986 w 2944470"/>
              <a:gd name="connsiteY10" fmla="*/ 1315380 h 1716313"/>
              <a:gd name="connsiteX11" fmla="*/ 96049 w 2944470"/>
              <a:gd name="connsiteY11"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716313"/>
              <a:gd name="connsiteX1" fmla="*/ 1187095 w 2944470"/>
              <a:gd name="connsiteY1" fmla="*/ 245115 h 1716313"/>
              <a:gd name="connsiteX2" fmla="*/ 1820940 w 2944470"/>
              <a:gd name="connsiteY2" fmla="*/ 276289 h 1716313"/>
              <a:gd name="connsiteX3" fmla="*/ 2496349 w 2944470"/>
              <a:gd name="connsiteY3" fmla="*/ 567234 h 1716313"/>
              <a:gd name="connsiteX4" fmla="*/ 2621040 w 2944470"/>
              <a:gd name="connsiteY4" fmla="*/ 993262 h 1716313"/>
              <a:gd name="connsiteX5" fmla="*/ 2714558 w 2944470"/>
              <a:gd name="connsiteY5" fmla="*/ 1481634 h 1716313"/>
              <a:gd name="connsiteX6" fmla="*/ 2059931 w 2944470"/>
              <a:gd name="connsiteY6" fmla="*/ 1595934 h 1716313"/>
              <a:gd name="connsiteX7" fmla="*/ 1311786 w 2944470"/>
              <a:gd name="connsiteY7" fmla="*/ 1637498 h 1716313"/>
              <a:gd name="connsiteX8" fmla="*/ 1426086 w 2944470"/>
              <a:gd name="connsiteY8" fmla="*/ 1180298 h 1716313"/>
              <a:gd name="connsiteX9" fmla="*/ 625986 w 2944470"/>
              <a:gd name="connsiteY9" fmla="*/ 1315380 h 1716313"/>
              <a:gd name="connsiteX10" fmla="*/ 96049 w 2944470"/>
              <a:gd name="connsiteY10" fmla="*/ 754271 h 1716313"/>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864051"/>
              <a:gd name="connsiteX1" fmla="*/ 1187095 w 2944470"/>
              <a:gd name="connsiteY1" fmla="*/ 245115 h 1864051"/>
              <a:gd name="connsiteX2" fmla="*/ 1820940 w 2944470"/>
              <a:gd name="connsiteY2" fmla="*/ 276289 h 1864051"/>
              <a:gd name="connsiteX3" fmla="*/ 2496349 w 2944470"/>
              <a:gd name="connsiteY3" fmla="*/ 567234 h 1864051"/>
              <a:gd name="connsiteX4" fmla="*/ 2621040 w 2944470"/>
              <a:gd name="connsiteY4" fmla="*/ 993262 h 1864051"/>
              <a:gd name="connsiteX5" fmla="*/ 2714558 w 2944470"/>
              <a:gd name="connsiteY5" fmla="*/ 1481634 h 1864051"/>
              <a:gd name="connsiteX6" fmla="*/ 2059931 w 2944470"/>
              <a:gd name="connsiteY6" fmla="*/ 1595934 h 1864051"/>
              <a:gd name="connsiteX7" fmla="*/ 1311786 w 2944470"/>
              <a:gd name="connsiteY7" fmla="*/ 1637498 h 1864051"/>
              <a:gd name="connsiteX8" fmla="*/ 1426086 w 2944470"/>
              <a:gd name="connsiteY8" fmla="*/ 1180298 h 1864051"/>
              <a:gd name="connsiteX9" fmla="*/ 625986 w 2944470"/>
              <a:gd name="connsiteY9" fmla="*/ 1315380 h 1864051"/>
              <a:gd name="connsiteX10" fmla="*/ 96049 w 2944470"/>
              <a:gd name="connsiteY10" fmla="*/ 754271 h 1864051"/>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1426086 w 2944470"/>
              <a:gd name="connsiteY8" fmla="*/ 1180298 h 1938405"/>
              <a:gd name="connsiteX9" fmla="*/ 625986 w 2944470"/>
              <a:gd name="connsiteY9" fmla="*/ 1315380 h 1938405"/>
              <a:gd name="connsiteX10" fmla="*/ 96049 w 2944470"/>
              <a:gd name="connsiteY10" fmla="*/ 754271 h 1938405"/>
              <a:gd name="connsiteX0" fmla="*/ 96049 w 2944470"/>
              <a:gd name="connsiteY0" fmla="*/ 754271 h 1938405"/>
              <a:gd name="connsiteX1" fmla="*/ 1187095 w 2944470"/>
              <a:gd name="connsiteY1" fmla="*/ 245115 h 1938405"/>
              <a:gd name="connsiteX2" fmla="*/ 1820940 w 2944470"/>
              <a:gd name="connsiteY2" fmla="*/ 276289 h 1938405"/>
              <a:gd name="connsiteX3" fmla="*/ 2496349 w 2944470"/>
              <a:gd name="connsiteY3" fmla="*/ 567234 h 1938405"/>
              <a:gd name="connsiteX4" fmla="*/ 2621040 w 2944470"/>
              <a:gd name="connsiteY4" fmla="*/ 993262 h 1938405"/>
              <a:gd name="connsiteX5" fmla="*/ 2714558 w 2944470"/>
              <a:gd name="connsiteY5" fmla="*/ 1481634 h 1938405"/>
              <a:gd name="connsiteX6" fmla="*/ 2059931 w 2944470"/>
              <a:gd name="connsiteY6" fmla="*/ 1595934 h 1938405"/>
              <a:gd name="connsiteX7" fmla="*/ 1311786 w 2944470"/>
              <a:gd name="connsiteY7" fmla="*/ 1637498 h 1938405"/>
              <a:gd name="connsiteX8" fmla="*/ 625986 w 2944470"/>
              <a:gd name="connsiteY8" fmla="*/ 1315380 h 1938405"/>
              <a:gd name="connsiteX9" fmla="*/ 96049 w 2944470"/>
              <a:gd name="connsiteY9" fmla="*/ 754271 h 1938405"/>
              <a:gd name="connsiteX0" fmla="*/ 228804 w 2682370"/>
              <a:gd name="connsiteY0" fmla="*/ 577625 h 1938405"/>
              <a:gd name="connsiteX1" fmla="*/ 924995 w 2682370"/>
              <a:gd name="connsiteY1" fmla="*/ 245115 h 1938405"/>
              <a:gd name="connsiteX2" fmla="*/ 1558840 w 2682370"/>
              <a:gd name="connsiteY2" fmla="*/ 276289 h 1938405"/>
              <a:gd name="connsiteX3" fmla="*/ 2234249 w 2682370"/>
              <a:gd name="connsiteY3" fmla="*/ 567234 h 1938405"/>
              <a:gd name="connsiteX4" fmla="*/ 2358940 w 2682370"/>
              <a:gd name="connsiteY4" fmla="*/ 993262 h 1938405"/>
              <a:gd name="connsiteX5" fmla="*/ 2452458 w 2682370"/>
              <a:gd name="connsiteY5" fmla="*/ 1481634 h 1938405"/>
              <a:gd name="connsiteX6" fmla="*/ 1797831 w 2682370"/>
              <a:gd name="connsiteY6" fmla="*/ 1595934 h 1938405"/>
              <a:gd name="connsiteX7" fmla="*/ 1049686 w 2682370"/>
              <a:gd name="connsiteY7" fmla="*/ 1637498 h 1938405"/>
              <a:gd name="connsiteX8" fmla="*/ 363886 w 2682370"/>
              <a:gd name="connsiteY8" fmla="*/ 1315380 h 1938405"/>
              <a:gd name="connsiteX9" fmla="*/ 228804 w 2682370"/>
              <a:gd name="connsiteY9" fmla="*/ 577625 h 1938405"/>
              <a:gd name="connsiteX0" fmla="*/ 79906 w 2533472"/>
              <a:gd name="connsiteY0" fmla="*/ 577625 h 1938405"/>
              <a:gd name="connsiteX1" fmla="*/ 776097 w 2533472"/>
              <a:gd name="connsiteY1" fmla="*/ 245115 h 1938405"/>
              <a:gd name="connsiteX2" fmla="*/ 1409942 w 2533472"/>
              <a:gd name="connsiteY2" fmla="*/ 276289 h 1938405"/>
              <a:gd name="connsiteX3" fmla="*/ 2085351 w 2533472"/>
              <a:gd name="connsiteY3" fmla="*/ 567234 h 1938405"/>
              <a:gd name="connsiteX4" fmla="*/ 2210042 w 2533472"/>
              <a:gd name="connsiteY4" fmla="*/ 993262 h 1938405"/>
              <a:gd name="connsiteX5" fmla="*/ 2303560 w 2533472"/>
              <a:gd name="connsiteY5" fmla="*/ 1481634 h 1938405"/>
              <a:gd name="connsiteX6" fmla="*/ 1648933 w 2533472"/>
              <a:gd name="connsiteY6" fmla="*/ 1595934 h 1938405"/>
              <a:gd name="connsiteX7" fmla="*/ 900788 w 2533472"/>
              <a:gd name="connsiteY7" fmla="*/ 1637498 h 1938405"/>
              <a:gd name="connsiteX8" fmla="*/ 713751 w 2533472"/>
              <a:gd name="connsiteY8" fmla="*/ 1045216 h 1938405"/>
              <a:gd name="connsiteX9" fmla="*/ 79906 w 2533472"/>
              <a:gd name="connsiteY9" fmla="*/ 577625 h 1938405"/>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1254078 w 2533472"/>
              <a:gd name="connsiteY7" fmla="*/ 1304989 h 1819434"/>
              <a:gd name="connsiteX8" fmla="*/ 713751 w 2533472"/>
              <a:gd name="connsiteY8" fmla="*/ 1045216 h 1819434"/>
              <a:gd name="connsiteX9" fmla="*/ 79906 w 2533472"/>
              <a:gd name="connsiteY9"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819434"/>
              <a:gd name="connsiteX1" fmla="*/ 776097 w 2533472"/>
              <a:gd name="connsiteY1" fmla="*/ 245115 h 1819434"/>
              <a:gd name="connsiteX2" fmla="*/ 1409942 w 2533472"/>
              <a:gd name="connsiteY2" fmla="*/ 276289 h 1819434"/>
              <a:gd name="connsiteX3" fmla="*/ 2085351 w 2533472"/>
              <a:gd name="connsiteY3" fmla="*/ 567234 h 1819434"/>
              <a:gd name="connsiteX4" fmla="*/ 2210042 w 2533472"/>
              <a:gd name="connsiteY4" fmla="*/ 993262 h 1819434"/>
              <a:gd name="connsiteX5" fmla="*/ 2303560 w 2533472"/>
              <a:gd name="connsiteY5" fmla="*/ 1481634 h 1819434"/>
              <a:gd name="connsiteX6" fmla="*/ 1648933 w 2533472"/>
              <a:gd name="connsiteY6" fmla="*/ 1595934 h 1819434"/>
              <a:gd name="connsiteX7" fmla="*/ 713751 w 2533472"/>
              <a:gd name="connsiteY7" fmla="*/ 1045216 h 1819434"/>
              <a:gd name="connsiteX8" fmla="*/ 79906 w 2533472"/>
              <a:gd name="connsiteY8" fmla="*/ 577625 h 1819434"/>
              <a:gd name="connsiteX0" fmla="*/ 79906 w 2533472"/>
              <a:gd name="connsiteY0" fmla="*/ 577625 h 1699459"/>
              <a:gd name="connsiteX1" fmla="*/ 776097 w 2533472"/>
              <a:gd name="connsiteY1" fmla="*/ 245115 h 1699459"/>
              <a:gd name="connsiteX2" fmla="*/ 1409942 w 2533472"/>
              <a:gd name="connsiteY2" fmla="*/ 276289 h 1699459"/>
              <a:gd name="connsiteX3" fmla="*/ 2085351 w 2533472"/>
              <a:gd name="connsiteY3" fmla="*/ 567234 h 1699459"/>
              <a:gd name="connsiteX4" fmla="*/ 2210042 w 2533472"/>
              <a:gd name="connsiteY4" fmla="*/ 993262 h 1699459"/>
              <a:gd name="connsiteX5" fmla="*/ 2303560 w 2533472"/>
              <a:gd name="connsiteY5" fmla="*/ 1481634 h 1699459"/>
              <a:gd name="connsiteX6" fmla="*/ 1607369 w 2533472"/>
              <a:gd name="connsiteY6" fmla="*/ 1273816 h 1699459"/>
              <a:gd name="connsiteX7" fmla="*/ 713751 w 2533472"/>
              <a:gd name="connsiteY7" fmla="*/ 1045216 h 1699459"/>
              <a:gd name="connsiteX8" fmla="*/ 79906 w 2533472"/>
              <a:gd name="connsiteY8" fmla="*/ 577625 h 1699459"/>
              <a:gd name="connsiteX0" fmla="*/ 79906 w 2383129"/>
              <a:gd name="connsiteY0" fmla="*/ 577625 h 1310496"/>
              <a:gd name="connsiteX1" fmla="*/ 776097 w 2383129"/>
              <a:gd name="connsiteY1" fmla="*/ 245115 h 1310496"/>
              <a:gd name="connsiteX2" fmla="*/ 1409942 w 2383129"/>
              <a:gd name="connsiteY2" fmla="*/ 276289 h 1310496"/>
              <a:gd name="connsiteX3" fmla="*/ 2085351 w 2383129"/>
              <a:gd name="connsiteY3" fmla="*/ 567234 h 1310496"/>
              <a:gd name="connsiteX4" fmla="*/ 2210042 w 2383129"/>
              <a:gd name="connsiteY4" fmla="*/ 993262 h 1310496"/>
              <a:gd name="connsiteX5" fmla="*/ 1607369 w 2383129"/>
              <a:gd name="connsiteY5" fmla="*/ 1273816 h 1310496"/>
              <a:gd name="connsiteX6" fmla="*/ 713751 w 2383129"/>
              <a:gd name="connsiteY6" fmla="*/ 1045216 h 1310496"/>
              <a:gd name="connsiteX7" fmla="*/ 79906 w 2383129"/>
              <a:gd name="connsiteY7" fmla="*/ 577625 h 1310496"/>
              <a:gd name="connsiteX0" fmla="*/ 57348 w 2589171"/>
              <a:gd name="connsiteY0" fmla="*/ 712706 h 1332862"/>
              <a:gd name="connsiteX1" fmla="*/ 982139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32862"/>
              <a:gd name="connsiteX1" fmla="*/ 597675 w 2589171"/>
              <a:gd name="connsiteY1" fmla="*/ 245115 h 1332862"/>
              <a:gd name="connsiteX2" fmla="*/ 1615984 w 2589171"/>
              <a:gd name="connsiteY2" fmla="*/ 276289 h 1332862"/>
              <a:gd name="connsiteX3" fmla="*/ 2291393 w 2589171"/>
              <a:gd name="connsiteY3" fmla="*/ 567234 h 1332862"/>
              <a:gd name="connsiteX4" fmla="*/ 2416084 w 2589171"/>
              <a:gd name="connsiteY4" fmla="*/ 993262 h 1332862"/>
              <a:gd name="connsiteX5" fmla="*/ 1813411 w 2589171"/>
              <a:gd name="connsiteY5" fmla="*/ 1273816 h 1332862"/>
              <a:gd name="connsiteX6" fmla="*/ 919793 w 2589171"/>
              <a:gd name="connsiteY6" fmla="*/ 1045216 h 1332862"/>
              <a:gd name="connsiteX7" fmla="*/ 57348 w 2589171"/>
              <a:gd name="connsiteY7" fmla="*/ 712706 h 1332862"/>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 name="connsiteX0" fmla="*/ 57348 w 2589171"/>
              <a:gd name="connsiteY0" fmla="*/ 712706 h 1384916"/>
              <a:gd name="connsiteX1" fmla="*/ 597675 w 2589171"/>
              <a:gd name="connsiteY1" fmla="*/ 245115 h 1384916"/>
              <a:gd name="connsiteX2" fmla="*/ 1615984 w 2589171"/>
              <a:gd name="connsiteY2" fmla="*/ 276289 h 1384916"/>
              <a:gd name="connsiteX3" fmla="*/ 2291393 w 2589171"/>
              <a:gd name="connsiteY3" fmla="*/ 567234 h 1384916"/>
              <a:gd name="connsiteX4" fmla="*/ 2416084 w 2589171"/>
              <a:gd name="connsiteY4" fmla="*/ 993262 h 1384916"/>
              <a:gd name="connsiteX5" fmla="*/ 1813411 w 2589171"/>
              <a:gd name="connsiteY5" fmla="*/ 1273816 h 1384916"/>
              <a:gd name="connsiteX6" fmla="*/ 919793 w 2589171"/>
              <a:gd name="connsiteY6" fmla="*/ 1045216 h 1384916"/>
              <a:gd name="connsiteX7" fmla="*/ 57348 w 2589171"/>
              <a:gd name="connsiteY7" fmla="*/ 712706 h 138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9171" h="1384916">
                <a:moveTo>
                  <a:pt x="57348" y="712706"/>
                </a:moveTo>
                <a:cubicBezTo>
                  <a:pt x="12320" y="186233"/>
                  <a:pt x="258238" y="-59685"/>
                  <a:pt x="597675" y="245115"/>
                </a:cubicBezTo>
                <a:cubicBezTo>
                  <a:pt x="864374" y="-222475"/>
                  <a:pt x="1681794" y="89253"/>
                  <a:pt x="1615984" y="276289"/>
                </a:cubicBezTo>
                <a:cubicBezTo>
                  <a:pt x="1886148" y="-63148"/>
                  <a:pt x="2436866" y="303998"/>
                  <a:pt x="2291393" y="567234"/>
                </a:cubicBezTo>
                <a:cubicBezTo>
                  <a:pt x="2675857" y="553379"/>
                  <a:pt x="2655075" y="882426"/>
                  <a:pt x="2416084" y="993262"/>
                </a:cubicBezTo>
                <a:cubicBezTo>
                  <a:pt x="2513066" y="1318844"/>
                  <a:pt x="2093966" y="1421021"/>
                  <a:pt x="1813411" y="1273816"/>
                </a:cubicBezTo>
                <a:cubicBezTo>
                  <a:pt x="1600397" y="1398507"/>
                  <a:pt x="1087780" y="1516270"/>
                  <a:pt x="919793" y="1045216"/>
                </a:cubicBezTo>
                <a:cubicBezTo>
                  <a:pt x="369074" y="1595935"/>
                  <a:pt x="-181643" y="1284205"/>
                  <a:pt x="57348" y="712706"/>
                </a:cubicBezTo>
                <a:close/>
              </a:path>
            </a:pathLst>
          </a:custGeom>
          <a:solidFill>
            <a:schemeClr val="bg1">
              <a:alpha val="66000"/>
            </a:schemeClr>
          </a:solidFill>
          <a:ln>
            <a:noFill/>
          </a:ln>
          <a:scene3d>
            <a:camera prst="orthographicFront"/>
            <a:lightRig rig="threePt" dir="t"/>
          </a:scene3d>
          <a:sp3d prstMaterial="matte">
            <a:bevelT w="469900" h="444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0" name="Полилиния 109"/>
          <p:cNvSpPr/>
          <p:nvPr/>
        </p:nvSpPr>
        <p:spPr>
          <a:xfrm rot="12817669">
            <a:off x="1995166" y="5326280"/>
            <a:ext cx="352647" cy="26465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1" name="Полилиния 110"/>
          <p:cNvSpPr/>
          <p:nvPr/>
        </p:nvSpPr>
        <p:spPr>
          <a:xfrm rot="14333803">
            <a:off x="3474453" y="4932694"/>
            <a:ext cx="352647" cy="264651"/>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2" name="Полилиния 111"/>
          <p:cNvSpPr/>
          <p:nvPr/>
        </p:nvSpPr>
        <p:spPr>
          <a:xfrm rot="14004263">
            <a:off x="3195121" y="5838390"/>
            <a:ext cx="292854" cy="295395"/>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3" name="Полилиния 112"/>
          <p:cNvSpPr/>
          <p:nvPr/>
        </p:nvSpPr>
        <p:spPr>
          <a:xfrm rot="6063325">
            <a:off x="231365" y="6284241"/>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4" name="Полилиния 113"/>
          <p:cNvSpPr/>
          <p:nvPr/>
        </p:nvSpPr>
        <p:spPr>
          <a:xfrm rot="6063325">
            <a:off x="4553123" y="5036188"/>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5" name="Полилиния 114"/>
          <p:cNvSpPr/>
          <p:nvPr/>
        </p:nvSpPr>
        <p:spPr>
          <a:xfrm rot="6063325">
            <a:off x="7395966" y="6163393"/>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6" name="Полилиния 115"/>
          <p:cNvSpPr/>
          <p:nvPr/>
        </p:nvSpPr>
        <p:spPr>
          <a:xfrm rot="14730542">
            <a:off x="6556329" y="6316124"/>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7" name="Полилиния 116"/>
          <p:cNvSpPr/>
          <p:nvPr/>
        </p:nvSpPr>
        <p:spPr>
          <a:xfrm>
            <a:off x="8185695" y="6284242"/>
            <a:ext cx="457867" cy="471584"/>
          </a:xfrm>
          <a:custGeom>
            <a:avLst/>
            <a:gdLst>
              <a:gd name="connsiteX0" fmla="*/ 2133600 w 3176587"/>
              <a:gd name="connsiteY0" fmla="*/ 2643188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33600 w 3176587"/>
              <a:gd name="connsiteY29" fmla="*/ 2643188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16931 w 3176587"/>
              <a:gd name="connsiteY0" fmla="*/ 2659857 h 2905125"/>
              <a:gd name="connsiteX1" fmla="*/ 2033587 w 3176587"/>
              <a:gd name="connsiteY1" fmla="*/ 2314575 h 2905125"/>
              <a:gd name="connsiteX2" fmla="*/ 1681162 w 3176587"/>
              <a:gd name="connsiteY2" fmla="*/ 2628900 h 2905125"/>
              <a:gd name="connsiteX3" fmla="*/ 1176337 w 3176587"/>
              <a:gd name="connsiteY3" fmla="*/ 2905125 h 2905125"/>
              <a:gd name="connsiteX4" fmla="*/ 528637 w 3176587"/>
              <a:gd name="connsiteY4" fmla="*/ 2795588 h 2905125"/>
              <a:gd name="connsiteX5" fmla="*/ 661987 w 3176587"/>
              <a:gd name="connsiteY5" fmla="*/ 2514600 h 2905125"/>
              <a:gd name="connsiteX6" fmla="*/ 271462 w 3176587"/>
              <a:gd name="connsiteY6" fmla="*/ 2257425 h 2905125"/>
              <a:gd name="connsiteX7" fmla="*/ 0 w 3176587"/>
              <a:gd name="connsiteY7" fmla="*/ 1671638 h 2905125"/>
              <a:gd name="connsiteX8" fmla="*/ 304800 w 3176587"/>
              <a:gd name="connsiteY8" fmla="*/ 1633538 h 2905125"/>
              <a:gd name="connsiteX9" fmla="*/ 490537 w 3176587"/>
              <a:gd name="connsiteY9" fmla="*/ 1376363 h 2905125"/>
              <a:gd name="connsiteX10" fmla="*/ 842962 w 3176587"/>
              <a:gd name="connsiteY10" fmla="*/ 1471613 h 2905125"/>
              <a:gd name="connsiteX11" fmla="*/ 352425 w 3176587"/>
              <a:gd name="connsiteY11" fmla="*/ 942975 h 2905125"/>
              <a:gd name="connsiteX12" fmla="*/ 519112 w 3176587"/>
              <a:gd name="connsiteY12" fmla="*/ 776288 h 2905125"/>
              <a:gd name="connsiteX13" fmla="*/ 485775 w 3176587"/>
              <a:gd name="connsiteY13" fmla="*/ 0 h 2905125"/>
              <a:gd name="connsiteX14" fmla="*/ 1157287 w 3176587"/>
              <a:gd name="connsiteY14" fmla="*/ 257175 h 2905125"/>
              <a:gd name="connsiteX15" fmla="*/ 1447800 w 3176587"/>
              <a:gd name="connsiteY15" fmla="*/ 104775 h 2905125"/>
              <a:gd name="connsiteX16" fmla="*/ 1804987 w 3176587"/>
              <a:gd name="connsiteY16" fmla="*/ 771525 h 2905125"/>
              <a:gd name="connsiteX17" fmla="*/ 1881187 w 3176587"/>
              <a:gd name="connsiteY17" fmla="*/ 342900 h 2905125"/>
              <a:gd name="connsiteX18" fmla="*/ 2166937 w 3176587"/>
              <a:gd name="connsiteY18" fmla="*/ 328613 h 2905125"/>
              <a:gd name="connsiteX19" fmla="*/ 2386012 w 3176587"/>
              <a:gd name="connsiteY19" fmla="*/ 23813 h 2905125"/>
              <a:gd name="connsiteX20" fmla="*/ 2562225 w 3176587"/>
              <a:gd name="connsiteY20" fmla="*/ 328613 h 2905125"/>
              <a:gd name="connsiteX21" fmla="*/ 2700337 w 3176587"/>
              <a:gd name="connsiteY21" fmla="*/ 533400 h 2905125"/>
              <a:gd name="connsiteX22" fmla="*/ 2867025 w 3176587"/>
              <a:gd name="connsiteY22" fmla="*/ 976313 h 2905125"/>
              <a:gd name="connsiteX23" fmla="*/ 3176587 w 3176587"/>
              <a:gd name="connsiteY23" fmla="*/ 976313 h 2905125"/>
              <a:gd name="connsiteX24" fmla="*/ 2800350 w 3176587"/>
              <a:gd name="connsiteY24" fmla="*/ 1595438 h 2905125"/>
              <a:gd name="connsiteX25" fmla="*/ 3038475 w 3176587"/>
              <a:gd name="connsiteY25" fmla="*/ 1647825 h 2905125"/>
              <a:gd name="connsiteX26" fmla="*/ 2605087 w 3176587"/>
              <a:gd name="connsiteY26" fmla="*/ 2000250 h 2905125"/>
              <a:gd name="connsiteX27" fmla="*/ 2209800 w 3176587"/>
              <a:gd name="connsiteY27" fmla="*/ 2085975 h 2905125"/>
              <a:gd name="connsiteX28" fmla="*/ 2390775 w 3176587"/>
              <a:gd name="connsiteY28" fmla="*/ 2605088 h 2905125"/>
              <a:gd name="connsiteX29" fmla="*/ 2116931 w 3176587"/>
              <a:gd name="connsiteY29" fmla="*/ 2659857 h 2905125"/>
              <a:gd name="connsiteX0" fmla="*/ 2120151 w 3179807"/>
              <a:gd name="connsiteY0" fmla="*/ 2659857 h 2905125"/>
              <a:gd name="connsiteX1" fmla="*/ 2036807 w 3179807"/>
              <a:gd name="connsiteY1" fmla="*/ 2314575 h 2905125"/>
              <a:gd name="connsiteX2" fmla="*/ 1684382 w 3179807"/>
              <a:gd name="connsiteY2" fmla="*/ 2628900 h 2905125"/>
              <a:gd name="connsiteX3" fmla="*/ 1179557 w 3179807"/>
              <a:gd name="connsiteY3" fmla="*/ 2905125 h 2905125"/>
              <a:gd name="connsiteX4" fmla="*/ 531857 w 3179807"/>
              <a:gd name="connsiteY4" fmla="*/ 2795588 h 2905125"/>
              <a:gd name="connsiteX5" fmla="*/ 665207 w 3179807"/>
              <a:gd name="connsiteY5" fmla="*/ 2514600 h 2905125"/>
              <a:gd name="connsiteX6" fmla="*/ 274682 w 3179807"/>
              <a:gd name="connsiteY6" fmla="*/ 2257425 h 2905125"/>
              <a:gd name="connsiteX7" fmla="*/ 3220 w 3179807"/>
              <a:gd name="connsiteY7" fmla="*/ 1671638 h 2905125"/>
              <a:gd name="connsiteX8" fmla="*/ 308020 w 3179807"/>
              <a:gd name="connsiteY8" fmla="*/ 1633538 h 2905125"/>
              <a:gd name="connsiteX9" fmla="*/ 493757 w 3179807"/>
              <a:gd name="connsiteY9" fmla="*/ 1376363 h 2905125"/>
              <a:gd name="connsiteX10" fmla="*/ 846182 w 3179807"/>
              <a:gd name="connsiteY10" fmla="*/ 1471613 h 2905125"/>
              <a:gd name="connsiteX11" fmla="*/ 355645 w 3179807"/>
              <a:gd name="connsiteY11" fmla="*/ 942975 h 2905125"/>
              <a:gd name="connsiteX12" fmla="*/ 522332 w 3179807"/>
              <a:gd name="connsiteY12" fmla="*/ 776288 h 2905125"/>
              <a:gd name="connsiteX13" fmla="*/ 488995 w 3179807"/>
              <a:gd name="connsiteY13" fmla="*/ 0 h 2905125"/>
              <a:gd name="connsiteX14" fmla="*/ 1160507 w 3179807"/>
              <a:gd name="connsiteY14" fmla="*/ 257175 h 2905125"/>
              <a:gd name="connsiteX15" fmla="*/ 1451020 w 3179807"/>
              <a:gd name="connsiteY15" fmla="*/ 104775 h 2905125"/>
              <a:gd name="connsiteX16" fmla="*/ 1808207 w 3179807"/>
              <a:gd name="connsiteY16" fmla="*/ 771525 h 2905125"/>
              <a:gd name="connsiteX17" fmla="*/ 1884407 w 3179807"/>
              <a:gd name="connsiteY17" fmla="*/ 342900 h 2905125"/>
              <a:gd name="connsiteX18" fmla="*/ 2170157 w 3179807"/>
              <a:gd name="connsiteY18" fmla="*/ 328613 h 2905125"/>
              <a:gd name="connsiteX19" fmla="*/ 2389232 w 3179807"/>
              <a:gd name="connsiteY19" fmla="*/ 23813 h 2905125"/>
              <a:gd name="connsiteX20" fmla="*/ 2565445 w 3179807"/>
              <a:gd name="connsiteY20" fmla="*/ 328613 h 2905125"/>
              <a:gd name="connsiteX21" fmla="*/ 2703557 w 3179807"/>
              <a:gd name="connsiteY21" fmla="*/ 533400 h 2905125"/>
              <a:gd name="connsiteX22" fmla="*/ 2870245 w 3179807"/>
              <a:gd name="connsiteY22" fmla="*/ 976313 h 2905125"/>
              <a:gd name="connsiteX23" fmla="*/ 3179807 w 3179807"/>
              <a:gd name="connsiteY23" fmla="*/ 976313 h 2905125"/>
              <a:gd name="connsiteX24" fmla="*/ 2803570 w 3179807"/>
              <a:gd name="connsiteY24" fmla="*/ 1595438 h 2905125"/>
              <a:gd name="connsiteX25" fmla="*/ 3041695 w 3179807"/>
              <a:gd name="connsiteY25" fmla="*/ 1647825 h 2905125"/>
              <a:gd name="connsiteX26" fmla="*/ 2608307 w 3179807"/>
              <a:gd name="connsiteY26" fmla="*/ 2000250 h 2905125"/>
              <a:gd name="connsiteX27" fmla="*/ 2213020 w 3179807"/>
              <a:gd name="connsiteY27" fmla="*/ 2085975 h 2905125"/>
              <a:gd name="connsiteX28" fmla="*/ 2393995 w 3179807"/>
              <a:gd name="connsiteY28" fmla="*/ 2605088 h 2905125"/>
              <a:gd name="connsiteX29" fmla="*/ 2120151 w 3179807"/>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55532 w 3179694"/>
              <a:gd name="connsiteY11" fmla="*/ 942975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 name="connsiteX0" fmla="*/ 2120038 w 3179694"/>
              <a:gd name="connsiteY0" fmla="*/ 2659857 h 2905125"/>
              <a:gd name="connsiteX1" fmla="*/ 2036694 w 3179694"/>
              <a:gd name="connsiteY1" fmla="*/ 2314575 h 2905125"/>
              <a:gd name="connsiteX2" fmla="*/ 1684269 w 3179694"/>
              <a:gd name="connsiteY2" fmla="*/ 2628900 h 2905125"/>
              <a:gd name="connsiteX3" fmla="*/ 1179444 w 3179694"/>
              <a:gd name="connsiteY3" fmla="*/ 2905125 h 2905125"/>
              <a:gd name="connsiteX4" fmla="*/ 531744 w 3179694"/>
              <a:gd name="connsiteY4" fmla="*/ 2795588 h 2905125"/>
              <a:gd name="connsiteX5" fmla="*/ 665094 w 3179694"/>
              <a:gd name="connsiteY5" fmla="*/ 2514600 h 2905125"/>
              <a:gd name="connsiteX6" fmla="*/ 274569 w 3179694"/>
              <a:gd name="connsiteY6" fmla="*/ 2257425 h 2905125"/>
              <a:gd name="connsiteX7" fmla="*/ 3107 w 3179694"/>
              <a:gd name="connsiteY7" fmla="*/ 1671638 h 2905125"/>
              <a:gd name="connsiteX8" fmla="*/ 307907 w 3179694"/>
              <a:gd name="connsiteY8" fmla="*/ 1633538 h 2905125"/>
              <a:gd name="connsiteX9" fmla="*/ 493644 w 3179694"/>
              <a:gd name="connsiteY9" fmla="*/ 1376363 h 2905125"/>
              <a:gd name="connsiteX10" fmla="*/ 846069 w 3179694"/>
              <a:gd name="connsiteY10" fmla="*/ 1471613 h 2905125"/>
              <a:gd name="connsiteX11" fmla="*/ 329339 w 3179694"/>
              <a:gd name="connsiteY11" fmla="*/ 959644 h 2905125"/>
              <a:gd name="connsiteX12" fmla="*/ 522219 w 3179694"/>
              <a:gd name="connsiteY12" fmla="*/ 776288 h 2905125"/>
              <a:gd name="connsiteX13" fmla="*/ 488882 w 3179694"/>
              <a:gd name="connsiteY13" fmla="*/ 0 h 2905125"/>
              <a:gd name="connsiteX14" fmla="*/ 1160394 w 3179694"/>
              <a:gd name="connsiteY14" fmla="*/ 257175 h 2905125"/>
              <a:gd name="connsiteX15" fmla="*/ 1450907 w 3179694"/>
              <a:gd name="connsiteY15" fmla="*/ 104775 h 2905125"/>
              <a:gd name="connsiteX16" fmla="*/ 1808094 w 3179694"/>
              <a:gd name="connsiteY16" fmla="*/ 771525 h 2905125"/>
              <a:gd name="connsiteX17" fmla="*/ 1884294 w 3179694"/>
              <a:gd name="connsiteY17" fmla="*/ 342900 h 2905125"/>
              <a:gd name="connsiteX18" fmla="*/ 2170044 w 3179694"/>
              <a:gd name="connsiteY18" fmla="*/ 328613 h 2905125"/>
              <a:gd name="connsiteX19" fmla="*/ 2389119 w 3179694"/>
              <a:gd name="connsiteY19" fmla="*/ 23813 h 2905125"/>
              <a:gd name="connsiteX20" fmla="*/ 2565332 w 3179694"/>
              <a:gd name="connsiteY20" fmla="*/ 328613 h 2905125"/>
              <a:gd name="connsiteX21" fmla="*/ 2703444 w 3179694"/>
              <a:gd name="connsiteY21" fmla="*/ 533400 h 2905125"/>
              <a:gd name="connsiteX22" fmla="*/ 2870132 w 3179694"/>
              <a:gd name="connsiteY22" fmla="*/ 976313 h 2905125"/>
              <a:gd name="connsiteX23" fmla="*/ 3179694 w 3179694"/>
              <a:gd name="connsiteY23" fmla="*/ 976313 h 2905125"/>
              <a:gd name="connsiteX24" fmla="*/ 2803457 w 3179694"/>
              <a:gd name="connsiteY24" fmla="*/ 1595438 h 2905125"/>
              <a:gd name="connsiteX25" fmla="*/ 3041582 w 3179694"/>
              <a:gd name="connsiteY25" fmla="*/ 1647825 h 2905125"/>
              <a:gd name="connsiteX26" fmla="*/ 2608194 w 3179694"/>
              <a:gd name="connsiteY26" fmla="*/ 2000250 h 2905125"/>
              <a:gd name="connsiteX27" fmla="*/ 2212907 w 3179694"/>
              <a:gd name="connsiteY27" fmla="*/ 2085975 h 2905125"/>
              <a:gd name="connsiteX28" fmla="*/ 2393882 w 3179694"/>
              <a:gd name="connsiteY28" fmla="*/ 2605088 h 2905125"/>
              <a:gd name="connsiteX29" fmla="*/ 2120038 w 3179694"/>
              <a:gd name="connsiteY29" fmla="*/ 2659857 h 290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79694" h="2905125">
                <a:moveTo>
                  <a:pt x="2120038" y="2659857"/>
                </a:moveTo>
                <a:cubicBezTo>
                  <a:pt x="2175601" y="2530476"/>
                  <a:pt x="2104956" y="2420144"/>
                  <a:pt x="2036694" y="2314575"/>
                </a:cubicBezTo>
                <a:cubicBezTo>
                  <a:pt x="1795394" y="2300287"/>
                  <a:pt x="1706494" y="2443162"/>
                  <a:pt x="1684269" y="2628900"/>
                </a:cubicBezTo>
                <a:cubicBezTo>
                  <a:pt x="1535044" y="2623343"/>
                  <a:pt x="1340575" y="2848769"/>
                  <a:pt x="1179444" y="2905125"/>
                </a:cubicBezTo>
                <a:cubicBezTo>
                  <a:pt x="1363594" y="2523332"/>
                  <a:pt x="795269" y="2677319"/>
                  <a:pt x="531744" y="2795588"/>
                </a:cubicBezTo>
                <a:cubicBezTo>
                  <a:pt x="700019" y="2663825"/>
                  <a:pt x="723038" y="2579688"/>
                  <a:pt x="665094" y="2514600"/>
                </a:cubicBezTo>
                <a:cubicBezTo>
                  <a:pt x="942113" y="2400300"/>
                  <a:pt x="449988" y="2250281"/>
                  <a:pt x="274569" y="2257425"/>
                </a:cubicBezTo>
                <a:cubicBezTo>
                  <a:pt x="526981" y="2043113"/>
                  <a:pt x="-46900" y="1938337"/>
                  <a:pt x="3107" y="1671638"/>
                </a:cubicBezTo>
                <a:cubicBezTo>
                  <a:pt x="242820" y="1770857"/>
                  <a:pt x="320607" y="1674813"/>
                  <a:pt x="307907" y="1633538"/>
                </a:cubicBezTo>
                <a:cubicBezTo>
                  <a:pt x="453162" y="1635919"/>
                  <a:pt x="481739" y="1483519"/>
                  <a:pt x="493644" y="1376363"/>
                </a:cubicBezTo>
                <a:cubicBezTo>
                  <a:pt x="615881" y="1489075"/>
                  <a:pt x="728594" y="1439863"/>
                  <a:pt x="846069" y="1471613"/>
                </a:cubicBezTo>
                <a:cubicBezTo>
                  <a:pt x="757170" y="1260475"/>
                  <a:pt x="418238" y="1142207"/>
                  <a:pt x="329339" y="959644"/>
                </a:cubicBezTo>
                <a:cubicBezTo>
                  <a:pt x="603182" y="912813"/>
                  <a:pt x="457926" y="837407"/>
                  <a:pt x="522219" y="776288"/>
                </a:cubicBezTo>
                <a:cubicBezTo>
                  <a:pt x="732563" y="810419"/>
                  <a:pt x="499994" y="258763"/>
                  <a:pt x="488882" y="0"/>
                </a:cubicBezTo>
                <a:cubicBezTo>
                  <a:pt x="729388" y="61912"/>
                  <a:pt x="1131819" y="326231"/>
                  <a:pt x="1160394" y="257175"/>
                </a:cubicBezTo>
                <a:cubicBezTo>
                  <a:pt x="1309620" y="415925"/>
                  <a:pt x="1423125" y="200819"/>
                  <a:pt x="1450907" y="104775"/>
                </a:cubicBezTo>
                <a:cubicBezTo>
                  <a:pt x="1524725" y="117475"/>
                  <a:pt x="1715226" y="711200"/>
                  <a:pt x="1808094" y="771525"/>
                </a:cubicBezTo>
                <a:cubicBezTo>
                  <a:pt x="1881119" y="728663"/>
                  <a:pt x="1858894" y="485775"/>
                  <a:pt x="1884294" y="342900"/>
                </a:cubicBezTo>
                <a:cubicBezTo>
                  <a:pt x="2112894" y="538163"/>
                  <a:pt x="2108132" y="385763"/>
                  <a:pt x="2170044" y="328613"/>
                </a:cubicBezTo>
                <a:cubicBezTo>
                  <a:pt x="2266882" y="381795"/>
                  <a:pt x="2316094" y="125413"/>
                  <a:pt x="2389119" y="23813"/>
                </a:cubicBezTo>
                <a:cubicBezTo>
                  <a:pt x="2428807" y="161132"/>
                  <a:pt x="2430394" y="319881"/>
                  <a:pt x="2565332" y="328613"/>
                </a:cubicBezTo>
                <a:cubicBezTo>
                  <a:pt x="2523262" y="449262"/>
                  <a:pt x="2635976" y="534195"/>
                  <a:pt x="2703444" y="533400"/>
                </a:cubicBezTo>
                <a:cubicBezTo>
                  <a:pt x="2623276" y="740569"/>
                  <a:pt x="2671694" y="1062038"/>
                  <a:pt x="2870132" y="976313"/>
                </a:cubicBezTo>
                <a:cubicBezTo>
                  <a:pt x="2963794" y="1083469"/>
                  <a:pt x="3076507" y="1000126"/>
                  <a:pt x="3179694" y="976313"/>
                </a:cubicBezTo>
                <a:cubicBezTo>
                  <a:pt x="3151914" y="1296988"/>
                  <a:pt x="2852669" y="1424782"/>
                  <a:pt x="2803457" y="1595438"/>
                </a:cubicBezTo>
                <a:cubicBezTo>
                  <a:pt x="2889976" y="1693863"/>
                  <a:pt x="2962207" y="1651794"/>
                  <a:pt x="3041582" y="1647825"/>
                </a:cubicBezTo>
                <a:cubicBezTo>
                  <a:pt x="2994750" y="1874837"/>
                  <a:pt x="2733607" y="1851819"/>
                  <a:pt x="2608194" y="2000250"/>
                </a:cubicBezTo>
                <a:cubicBezTo>
                  <a:pt x="2435951" y="1919288"/>
                  <a:pt x="2289901" y="1974057"/>
                  <a:pt x="2212907" y="2085975"/>
                </a:cubicBezTo>
                <a:cubicBezTo>
                  <a:pt x="2458970" y="2428082"/>
                  <a:pt x="2409757" y="2593975"/>
                  <a:pt x="2393882" y="2605088"/>
                </a:cubicBezTo>
                <a:lnTo>
                  <a:pt x="2120038" y="2659857"/>
                </a:lnTo>
                <a:close/>
              </a:path>
            </a:pathLst>
          </a:custGeom>
          <a:gradFill flip="none" rotWithShape="1">
            <a:gsLst>
              <a:gs pos="22000">
                <a:srgbClr val="E99805"/>
              </a:gs>
              <a:gs pos="100000">
                <a:srgbClr val="FFECAF"/>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title"/>
          </p:nvPr>
        </p:nvSpPr>
        <p:spPr/>
        <p:txBody>
          <a:bodyPr/>
          <a:lstStyle>
            <a:lvl1pPr>
              <a:defRPr b="0" cap="none" spc="0">
                <a:ln w="18415" cmpd="sng">
                  <a:solidFill>
                    <a:srgbClr val="FFFFFF"/>
                  </a:solidFill>
                  <a:prstDash val="solid"/>
                </a:ln>
                <a:solidFill>
                  <a:srgbClr val="FFFFFF"/>
                </a:solidFill>
                <a:effectLst>
                  <a:outerShdw blurRad="63500" dir="3600000" algn="tl" rotWithShape="0">
                    <a:srgbClr val="000000">
                      <a:alpha val="70000"/>
                    </a:srgbClr>
                  </a:outerShdw>
                </a:effectLst>
              </a:defRPr>
            </a:lvl1pPr>
          </a:lstStyle>
          <a:p>
            <a:r>
              <a:rPr lang="ru-RU" smtClean="0"/>
              <a:t>Образец заголовка</a:t>
            </a:r>
            <a:endParaRPr lang="ru-RU"/>
          </a:p>
        </p:txBody>
      </p:sp>
      <p:sp>
        <p:nvSpPr>
          <p:cNvPr id="3" name="Объект 2"/>
          <p:cNvSpPr>
            <a:spLocks noGrp="1"/>
          </p:cNvSpPr>
          <p:nvPr>
            <p:ph idx="1"/>
          </p:nvPr>
        </p:nvSpPr>
        <p:spPr>
          <a:xfrm>
            <a:off x="457200" y="1600200"/>
            <a:ext cx="2642748" cy="4525963"/>
          </a:xfrm>
        </p:spPr>
        <p:txBody>
          <a:bodyPr>
            <a:noAutofit/>
          </a:bodyPr>
          <a:lstStyle>
            <a:lvl1pPr>
              <a:defRPr sz="20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1pPr>
            <a:lvl2pPr>
              <a:defRPr sz="18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2pPr>
            <a:lvl3pPr>
              <a:defRPr sz="16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3pPr>
            <a:lvl4pPr>
              <a:defRPr sz="14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4pPr>
            <a:lvl5pPr>
              <a:defRPr sz="1400" b="1" cap="none" spc="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5B106E36-FD25-4E2D-B0AA-010F637433A0}" type="datetimeFigureOut">
              <a:rPr lang="ru-RU" smtClean="0"/>
              <a:pPr/>
              <a:t>16.11.2014</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725C68B6-61C2-468F-89AB-4B9F7531AA68}" type="slidenum">
              <a:rPr lang="ru-RU" smtClean="0"/>
              <a:pPr/>
              <a:t>‹#›</a:t>
            </a:fld>
            <a:endParaRPr lang="ru-RU"/>
          </a:p>
        </p:txBody>
      </p:sp>
      <p:sp>
        <p:nvSpPr>
          <p:cNvPr id="119" name="Рисунок 118"/>
          <p:cNvSpPr>
            <a:spLocks noGrp="1"/>
          </p:cNvSpPr>
          <p:nvPr>
            <p:ph type="pic" sz="quarter" idx="13"/>
          </p:nvPr>
        </p:nvSpPr>
        <p:spPr>
          <a:xfrm>
            <a:off x="3201988" y="1566863"/>
            <a:ext cx="5497512" cy="4541837"/>
          </a:xfrm>
        </p:spPr>
        <p:txBody>
          <a:bodyPr/>
          <a:lstStyle/>
          <a:p>
            <a:r>
              <a:rPr lang="ru-RU" smtClean="0"/>
              <a:t>Вставка рисунка</a:t>
            </a:r>
            <a:endParaRPr lang="ru-RU"/>
          </a:p>
        </p:txBody>
      </p:sp>
    </p:spTree>
    <p:extLst>
      <p:ext uri="{BB962C8B-B14F-4D97-AF65-F5344CB8AC3E}">
        <p14:creationId xmlns="" xmlns:p14="http://schemas.microsoft.com/office/powerpoint/2010/main" val="364324844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FFDD71">
                <a:lumMod val="11000"/>
                <a:lumOff val="89000"/>
              </a:srgbClr>
            </a:gs>
            <a:gs pos="66000">
              <a:srgbClr val="FFC000">
                <a:lumMod val="72000"/>
                <a:lumOff val="28000"/>
              </a:srgbClr>
            </a:gs>
            <a:gs pos="100000">
              <a:srgbClr val="DC891A"/>
            </a:gs>
          </a:gsLst>
          <a:lin ang="5400000" scaled="0"/>
          <a:tileRect/>
        </a:gradFill>
        <a:effectLst/>
      </p:bgPr>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106E36-FD25-4E2D-B0AA-010F637433A0}" type="datetimeFigureOut">
              <a:rPr lang="ru-RU" smtClean="0"/>
              <a:pPr/>
              <a:t>16.11.2014</a:t>
            </a:fld>
            <a:endParaRPr 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25C68B6-61C2-468F-89AB-4B9F7531AA68}" type="slidenum">
              <a:rPr lang="ru-RU" smtClean="0"/>
              <a:pPr/>
              <a:t>‹#›</a:t>
            </a:fld>
            <a:endParaRPr lang="ru-RU"/>
          </a:p>
        </p:txBody>
      </p:sp>
    </p:spTree>
    <p:extLst>
      <p:ext uri="{BB962C8B-B14F-4D97-AF65-F5344CB8AC3E}">
        <p14:creationId xmlns="" xmlns:p14="http://schemas.microsoft.com/office/powerpoint/2010/main" val="400077303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wmf"/><Relationship Id="rId7" Type="http://schemas.openxmlformats.org/officeDocument/2006/relationships/image" Target="../media/image6.wmf"/><Relationship Id="rId2" Type="http://schemas.openxmlformats.org/officeDocument/2006/relationships/image" Target="../media/image1.wmf"/><Relationship Id="rId1" Type="http://schemas.openxmlformats.org/officeDocument/2006/relationships/slideLayout" Target="../slideLayouts/slideLayout1.xml"/><Relationship Id="rId6" Type="http://schemas.openxmlformats.org/officeDocument/2006/relationships/image" Target="../media/image5.wmf"/><Relationship Id="rId5" Type="http://schemas.openxmlformats.org/officeDocument/2006/relationships/image" Target="../media/image4.wmf"/><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8" Type="http://schemas.openxmlformats.org/officeDocument/2006/relationships/hyperlink" Target="https://ru.wikipedia.org/wiki/%D0%98%D1%80%D0%BB%D0%B0%D0%BD%D0%B4%D0%B8%D1%8F" TargetMode="External"/><Relationship Id="rId13" Type="http://schemas.openxmlformats.org/officeDocument/2006/relationships/hyperlink" Target="https://ru.wikipedia.org/wiki/%D5%FD%EB%EB%EE%F3%E8%ED#cite_note-Christianity2-8" TargetMode="External"/><Relationship Id="rId18" Type="http://schemas.openxmlformats.org/officeDocument/2006/relationships/image" Target="../media/image17.jpeg"/><Relationship Id="rId3" Type="http://schemas.openxmlformats.org/officeDocument/2006/relationships/image" Target="../media/image16.jpeg"/><Relationship Id="rId7" Type="http://schemas.openxmlformats.org/officeDocument/2006/relationships/hyperlink" Target="https://ru.wikipedia.org/wiki/%D0%9A%D0%B5%D0%BB%D1%8C%D1%82%D1%8B" TargetMode="External"/><Relationship Id="rId12" Type="http://schemas.openxmlformats.org/officeDocument/2006/relationships/hyperlink" Target="https://ru.wikipedia.org/wiki/%D5%FD%EB%EB%EE%F3%E8%ED#cite_note-Christianity1-7" TargetMode="External"/><Relationship Id="rId17" Type="http://schemas.openxmlformats.org/officeDocument/2006/relationships/hyperlink" Target="&#1086;&#1089;&#1077;&#1085;&#1100;%20-%20&#1093;&#1101;&#1083;&#1083;&#1086;&#1091;&#1080;&#1085;/Bobbi_Pikett_-_Monster_Mash_(get-tune.net).mp3" TargetMode="External"/><Relationship Id="rId2" Type="http://schemas.openxmlformats.org/officeDocument/2006/relationships/image" Target="../media/image15.jpeg"/><Relationship Id="rId16" Type="http://schemas.openxmlformats.org/officeDocument/2006/relationships/hyperlink" Target="https://ru.wikipedia.org/wiki/%D0%90%D0%BD%D0%B3%D0%BB%D0%BE%D1%81%D1%84%D0%B5%D1%80%D0%B0" TargetMode="External"/><Relationship Id="rId1" Type="http://schemas.openxmlformats.org/officeDocument/2006/relationships/slideLayout" Target="../slideLayouts/slideLayout2.xml"/><Relationship Id="rId6" Type="http://schemas.openxmlformats.org/officeDocument/2006/relationships/hyperlink" Target="https://ru.wikipedia.org/wiki/%D0%9F%D1%80%D0%B0%D0%B7%D0%B4%D0%BD%D0%B8%D0%BA" TargetMode="External"/><Relationship Id="rId11" Type="http://schemas.openxmlformats.org/officeDocument/2006/relationships/hyperlink" Target="https://ru.wikipedia.org/wiki/%D0%A1%D0%B5%D0%B2%D0%B5%D1%80%D0%BD%D0%B0%D1%8F_%D0%98%D1%80%D0%BB%D0%B0%D0%BD%D0%B4%D0%B8%D1%8F" TargetMode="External"/><Relationship Id="rId5" Type="http://schemas.openxmlformats.org/officeDocument/2006/relationships/hyperlink" Target="https://ru.wikipedia.org/wiki/%D5%FD%EB%EB%EE%F3%E8%ED#cite_note-Christianity3-6" TargetMode="External"/><Relationship Id="rId15" Type="http://schemas.openxmlformats.org/officeDocument/2006/relationships/hyperlink" Target="https://ru.wikipedia.org/wiki/%D0%94%D0%B5%D0%BD%D1%8C_%D0%B2%D1%81%D0%B5%D1%85_%D1%81%D0%B2%D1%8F%D1%82%D1%8B%D1%85" TargetMode="External"/><Relationship Id="rId10" Type="http://schemas.openxmlformats.org/officeDocument/2006/relationships/hyperlink" Target="https://ru.wikipedia.org/wiki/%D0%92%D0%B5%D0%BB%D0%B8%D0%BA%D0%BE%D0%B1%D1%80%D0%B8%D1%82%D0%B0%D0%BD%D0%B8%D1%8F" TargetMode="External"/><Relationship Id="rId19" Type="http://schemas.openxmlformats.org/officeDocument/2006/relationships/image" Target="../media/image18.gif"/><Relationship Id="rId4" Type="http://schemas.openxmlformats.org/officeDocument/2006/relationships/hyperlink" Target="https://ru.wikipedia.org/wiki/%D0%90%D0%BD%D0%B3%D0%BB%D0%B8%D0%B9%D1%81%D0%BA%D0%B8%D0%B9_%D1%8F%D0%B7%D1%8B%D0%BA" TargetMode="External"/><Relationship Id="rId9" Type="http://schemas.openxmlformats.org/officeDocument/2006/relationships/hyperlink" Target="https://ru.wikipedia.org/wiki/%D0%A8%D0%BE%D1%82%D0%BB%D0%B0%D0%BD%D0%B4%D0%B8%D1%8F" TargetMode="External"/><Relationship Id="rId14" Type="http://schemas.openxmlformats.org/officeDocument/2006/relationships/hyperlink" Target="https://ru.wikipedia.org/wiki/31_%D0%BE%D0%BA%D1%82%D1%8F%D0%B1%D1%80%D1%8F"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2.xml"/><Relationship Id="rId4" Type="http://schemas.openxmlformats.org/officeDocument/2006/relationships/image" Target="../media/image17.jpeg"/></Relationships>
</file>

<file path=ppt/slides/_rels/slide1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wmf"/><Relationship Id="rId1" Type="http://schemas.openxmlformats.org/officeDocument/2006/relationships/slideLayout" Target="../slideLayouts/slideLayout2.xml"/><Relationship Id="rId5" Type="http://schemas.openxmlformats.org/officeDocument/2006/relationships/image" Target="../media/image18.gif"/><Relationship Id="rId4" Type="http://schemas.openxmlformats.org/officeDocument/2006/relationships/image" Target="../media/image21.jpeg"/></Relationships>
</file>

<file path=ppt/slides/_rels/slide13.x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wmf"/><Relationship Id="rId7" Type="http://schemas.openxmlformats.org/officeDocument/2006/relationships/image" Target="../media/image25.wmf"/><Relationship Id="rId2" Type="http://schemas.openxmlformats.org/officeDocument/2006/relationships/image" Target="../media/image2.wmf"/><Relationship Id="rId1" Type="http://schemas.openxmlformats.org/officeDocument/2006/relationships/slideLayout" Target="../slideLayouts/slideLayout2.xml"/><Relationship Id="rId6" Type="http://schemas.openxmlformats.org/officeDocument/2006/relationships/image" Target="../media/image1.wmf"/><Relationship Id="rId5" Type="http://schemas.openxmlformats.org/officeDocument/2006/relationships/image" Target="../media/image24.wmf"/><Relationship Id="rId4" Type="http://schemas.openxmlformats.org/officeDocument/2006/relationships/image" Target="../media/image23.wmf"/></Relationships>
</file>

<file path=ppt/slides/_rels/slide16.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image" Target="../media/image3.wmf"/><Relationship Id="rId7" Type="http://schemas.openxmlformats.org/officeDocument/2006/relationships/image" Target="../media/image25.wmf"/><Relationship Id="rId2" Type="http://schemas.openxmlformats.org/officeDocument/2006/relationships/image" Target="../media/image2.wmf"/><Relationship Id="rId1" Type="http://schemas.openxmlformats.org/officeDocument/2006/relationships/slideLayout" Target="../slideLayouts/slideLayout2.xml"/><Relationship Id="rId6" Type="http://schemas.openxmlformats.org/officeDocument/2006/relationships/image" Target="../media/image1.wmf"/><Relationship Id="rId11" Type="http://schemas.openxmlformats.org/officeDocument/2006/relationships/image" Target="../media/image29.wmf"/><Relationship Id="rId5" Type="http://schemas.openxmlformats.org/officeDocument/2006/relationships/image" Target="../media/image24.wmf"/><Relationship Id="rId10" Type="http://schemas.openxmlformats.org/officeDocument/2006/relationships/image" Target="../media/image28.wmf"/><Relationship Id="rId4" Type="http://schemas.openxmlformats.org/officeDocument/2006/relationships/image" Target="../media/image23.wmf"/><Relationship Id="rId9" Type="http://schemas.openxmlformats.org/officeDocument/2006/relationships/image" Target="../media/image27.wmf"/></Relationships>
</file>

<file path=ppt/slides/_rels/slide17.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wmf"/><Relationship Id="rId1" Type="http://schemas.openxmlformats.org/officeDocument/2006/relationships/slideLayout" Target="../slideLayouts/slideLayout2.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wmf"/></Relationships>
</file>

<file path=ppt/slides/_rels/slide18.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wmf"/><Relationship Id="rId1" Type="http://schemas.openxmlformats.org/officeDocument/2006/relationships/slideLayout" Target="../slideLayouts/slideLayout2.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wmf"/></Relationships>
</file>

<file path=ppt/slides/_rels/slide19.xml.rels><?xml version="1.0" encoding="UTF-8" standalone="yes"?>
<Relationships xmlns="http://schemas.openxmlformats.org/package/2006/relationships"><Relationship Id="rId8" Type="http://schemas.openxmlformats.org/officeDocument/2006/relationships/image" Target="../media/image38.wmf"/><Relationship Id="rId13" Type="http://schemas.openxmlformats.org/officeDocument/2006/relationships/image" Target="../media/image43.wmf"/><Relationship Id="rId3" Type="http://schemas.openxmlformats.org/officeDocument/2006/relationships/image" Target="../media/image31.wmf"/><Relationship Id="rId7" Type="http://schemas.openxmlformats.org/officeDocument/2006/relationships/image" Target="../media/image37.wmf"/><Relationship Id="rId12" Type="http://schemas.openxmlformats.org/officeDocument/2006/relationships/image" Target="../media/image42.wmf"/><Relationship Id="rId2" Type="http://schemas.openxmlformats.org/officeDocument/2006/relationships/image" Target="../media/image30.wmf"/><Relationship Id="rId1" Type="http://schemas.openxmlformats.org/officeDocument/2006/relationships/slideLayout" Target="../slideLayouts/slideLayout2.xml"/><Relationship Id="rId6" Type="http://schemas.openxmlformats.org/officeDocument/2006/relationships/image" Target="../media/image36.wmf"/><Relationship Id="rId11" Type="http://schemas.openxmlformats.org/officeDocument/2006/relationships/image" Target="../media/image41.wmf"/><Relationship Id="rId5" Type="http://schemas.openxmlformats.org/officeDocument/2006/relationships/image" Target="../media/image35.jpeg"/><Relationship Id="rId10" Type="http://schemas.openxmlformats.org/officeDocument/2006/relationships/image" Target="../media/image40.wmf"/><Relationship Id="rId4" Type="http://schemas.openxmlformats.org/officeDocument/2006/relationships/image" Target="../media/image32.wmf"/><Relationship Id="rId9" Type="http://schemas.openxmlformats.org/officeDocument/2006/relationships/image" Target="../media/image39.wmf"/></Relationships>
</file>

<file path=ppt/slides/_rels/slide2.xml.rels><?xml version="1.0" encoding="UTF-8" standalone="yes"?>
<Relationships xmlns="http://schemas.openxmlformats.org/package/2006/relationships"><Relationship Id="rId3" Type="http://schemas.openxmlformats.org/officeDocument/2006/relationships/hyperlink" Target="&#1086;&#1089;&#1077;&#1085;&#1100;%20-%20&#1093;&#1101;&#1083;&#1083;&#1086;&#1091;&#1080;&#1085;/&#1086;&#1089;&#1077;&#1085;&#1085;&#1103;&#1103;%20&#1087;&#1077;&#1089;&#1085;&#1103;%20&#1095;&#1072;&#1081;&#1082;&#1086;&#1074;&#1089;&#1082;&#1080;&#1081;.mp3" TargetMode="External"/><Relationship Id="rId2" Type="http://schemas.openxmlformats.org/officeDocument/2006/relationships/image" Target="../media/image7.wmf"/><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20.xml.rels><?xml version="1.0" encoding="UTF-8" standalone="yes"?>
<Relationships xmlns="http://schemas.openxmlformats.org/package/2006/relationships"><Relationship Id="rId8" Type="http://schemas.openxmlformats.org/officeDocument/2006/relationships/image" Target="../media/image38.wmf"/><Relationship Id="rId13" Type="http://schemas.openxmlformats.org/officeDocument/2006/relationships/image" Target="../media/image43.wmf"/><Relationship Id="rId3" Type="http://schemas.openxmlformats.org/officeDocument/2006/relationships/image" Target="../media/image31.wmf"/><Relationship Id="rId7" Type="http://schemas.openxmlformats.org/officeDocument/2006/relationships/image" Target="../media/image37.wmf"/><Relationship Id="rId12" Type="http://schemas.openxmlformats.org/officeDocument/2006/relationships/image" Target="../media/image42.wmf"/><Relationship Id="rId2" Type="http://schemas.openxmlformats.org/officeDocument/2006/relationships/image" Target="../media/image30.wmf"/><Relationship Id="rId1" Type="http://schemas.openxmlformats.org/officeDocument/2006/relationships/slideLayout" Target="../slideLayouts/slideLayout2.xml"/><Relationship Id="rId6" Type="http://schemas.openxmlformats.org/officeDocument/2006/relationships/image" Target="../media/image36.wmf"/><Relationship Id="rId11" Type="http://schemas.openxmlformats.org/officeDocument/2006/relationships/image" Target="../media/image41.wmf"/><Relationship Id="rId5" Type="http://schemas.openxmlformats.org/officeDocument/2006/relationships/image" Target="../media/image35.jpeg"/><Relationship Id="rId10" Type="http://schemas.openxmlformats.org/officeDocument/2006/relationships/image" Target="../media/image40.wmf"/><Relationship Id="rId4" Type="http://schemas.openxmlformats.org/officeDocument/2006/relationships/image" Target="../media/image32.wmf"/><Relationship Id="rId9" Type="http://schemas.openxmlformats.org/officeDocument/2006/relationships/image" Target="../media/image39.wmf"/></Relationships>
</file>

<file path=ppt/slides/_rels/slide2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1086;&#1089;&#1077;&#1085;&#1100;%20-%20&#1093;&#1101;&#1083;&#1083;&#1086;&#1091;&#1080;&#1085;/Denni_Elfman_-_Eto_Hellouin_Koshmary_pered_Rozhdestvom_(iPlayer.fm).mp3"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46.wmf"/><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47.w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image" Target="../media/image48.wmf"/><Relationship Id="rId1" Type="http://schemas.openxmlformats.org/officeDocument/2006/relationships/slideLayout" Target="../slideLayouts/slideLayout2.xml"/><Relationship Id="rId5" Type="http://schemas.openxmlformats.org/officeDocument/2006/relationships/image" Target="../media/image18.gif"/><Relationship Id="rId4" Type="http://schemas.openxmlformats.org/officeDocument/2006/relationships/image" Target="../media/image50.wmf"/></Relationships>
</file>

<file path=ppt/slides/_rels/slide2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wmf"/><Relationship Id="rId1" Type="http://schemas.openxmlformats.org/officeDocument/2006/relationships/slideLayout" Target="../slideLayouts/slideLayout2.xml"/><Relationship Id="rId4" Type="http://schemas.openxmlformats.org/officeDocument/2006/relationships/image" Target="../media/image18.gif"/></Relationships>
</file>

<file path=ppt/slides/_rels/slide27.x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image" Target="../media/image53.wmf"/><Relationship Id="rId1" Type="http://schemas.openxmlformats.org/officeDocument/2006/relationships/slideLayout" Target="../slideLayouts/slideLayout2.xml"/><Relationship Id="rId4" Type="http://schemas.openxmlformats.org/officeDocument/2006/relationships/image" Target="../media/image18.gif"/></Relationships>
</file>

<file path=ppt/slides/_rels/slide28.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55.wmf"/><Relationship Id="rId1" Type="http://schemas.openxmlformats.org/officeDocument/2006/relationships/slideLayout" Target="../slideLayouts/slideLayout2.xml"/><Relationship Id="rId4" Type="http://schemas.openxmlformats.org/officeDocument/2006/relationships/image" Target="../media/image18.gif"/></Relationships>
</file>

<file path=ppt/slides/_rels/slide29.xml.rels><?xml version="1.0" encoding="UTF-8" standalone="yes"?>
<Relationships xmlns="http://schemas.openxmlformats.org/package/2006/relationships"><Relationship Id="rId3" Type="http://schemas.openxmlformats.org/officeDocument/2006/relationships/image" Target="../media/image58.wmf"/><Relationship Id="rId2" Type="http://schemas.openxmlformats.org/officeDocument/2006/relationships/image" Target="../media/image57.png"/><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18.gif"/><Relationship Id="rId4" Type="http://schemas.openxmlformats.org/officeDocument/2006/relationships/image" Target="../media/image22.w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hyperlink" Target="http://gostei.ucoz.ru/" TargetMode="External"/><Relationship Id="rId2" Type="http://schemas.openxmlformats.org/officeDocument/2006/relationships/hyperlink" Target="http://pluspi.org/wiki/index.php"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hyperlink" Target="&#1086;&#1089;&#1077;&#1085;&#1100;%20-%20&#1093;&#1101;&#1083;&#1083;&#1086;&#1091;&#1080;&#1085;/Tchaik_VremenaGoda_&#1085;&#1086;&#1103;&#1073;&#1088;&#1100;.mp3"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w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wmf"/><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1086;&#1089;&#1077;&#1085;&#1100;%20-%20&#1093;&#1101;&#1083;&#1083;&#1086;&#1091;&#1080;&#1085;/nikolajj-timofeev-moja-osen-dj-noiz-remix-(mp3crazy.ru).mp3"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2.xml"/><Relationship Id="rId4"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071538" y="500042"/>
            <a:ext cx="6215106" cy="1298575"/>
          </a:xfrm>
        </p:spPr>
        <p:txBody>
          <a:bodyPr>
            <a:noAutofit/>
          </a:bodyPr>
          <a:lstStyle/>
          <a:p>
            <a:r>
              <a:rPr lang="ru-RU" sz="5400" b="1" dirty="0" smtClean="0">
                <a:solidFill>
                  <a:srgbClr val="FF0000"/>
                </a:solidFill>
              </a:rPr>
              <a:t>«Осень золотая»</a:t>
            </a:r>
            <a:endParaRPr lang="ru-RU" sz="5400" b="1" dirty="0">
              <a:solidFill>
                <a:srgbClr val="FF0000"/>
              </a:solidFill>
            </a:endParaRPr>
          </a:p>
        </p:txBody>
      </p:sp>
      <p:sp>
        <p:nvSpPr>
          <p:cNvPr id="3" name="Подзаголовок 2"/>
          <p:cNvSpPr>
            <a:spLocks noGrp="1"/>
          </p:cNvSpPr>
          <p:nvPr>
            <p:ph type="subTitle" idx="1"/>
          </p:nvPr>
        </p:nvSpPr>
        <p:spPr/>
        <p:txBody>
          <a:bodyPr>
            <a:normAutofit/>
          </a:bodyPr>
          <a:lstStyle/>
          <a:p>
            <a:r>
              <a:rPr lang="ru-RU" sz="4800" dirty="0" smtClean="0"/>
              <a:t>или </a:t>
            </a:r>
            <a:r>
              <a:rPr lang="ru-RU" sz="4800" dirty="0" smtClean="0">
                <a:solidFill>
                  <a:srgbClr val="FF0000"/>
                </a:solidFill>
              </a:rPr>
              <a:t>«</a:t>
            </a:r>
            <a:r>
              <a:rPr lang="en-US" sz="4800" dirty="0" smtClean="0">
                <a:solidFill>
                  <a:srgbClr val="FF0000"/>
                </a:solidFill>
              </a:rPr>
              <a:t>Halloween</a:t>
            </a:r>
            <a:r>
              <a:rPr lang="ru-RU" sz="4800" dirty="0" smtClean="0">
                <a:solidFill>
                  <a:srgbClr val="FF0000"/>
                </a:solidFill>
              </a:rPr>
              <a:t>»</a:t>
            </a:r>
            <a:endParaRPr lang="ru-RU" sz="4800" dirty="0">
              <a:solidFill>
                <a:srgbClr val="FF0000"/>
              </a:solidFill>
            </a:endParaRPr>
          </a:p>
        </p:txBody>
      </p:sp>
      <p:pic>
        <p:nvPicPr>
          <p:cNvPr id="4" name="Picture 6" descr="C:\Users\User\AppData\Local\Microsoft\Windows\Temporary Internet Files\Content.IE5\12IU64SM\MC900280196[1].wmf"/>
          <p:cNvPicPr>
            <a:picLocks noChangeAspect="1" noChangeArrowheads="1"/>
          </p:cNvPicPr>
          <p:nvPr/>
        </p:nvPicPr>
        <p:blipFill>
          <a:blip r:embed="rId2" cstate="screen"/>
          <a:srcRect/>
          <a:stretch>
            <a:fillRect/>
          </a:stretch>
        </p:blipFill>
        <p:spPr bwMode="auto">
          <a:xfrm>
            <a:off x="714348" y="4929198"/>
            <a:ext cx="1827886" cy="1597457"/>
          </a:xfrm>
          <a:prstGeom prst="rect">
            <a:avLst/>
          </a:prstGeom>
          <a:noFill/>
        </p:spPr>
      </p:pic>
      <p:pic>
        <p:nvPicPr>
          <p:cNvPr id="5" name="Picture 2" descr="C:\Users\User\AppData\Local\Microsoft\Windows\Temporary Internet Files\Content.IE5\6HRC1HHP\MC900326432[1].wmf"/>
          <p:cNvPicPr>
            <a:picLocks noChangeAspect="1" noChangeArrowheads="1"/>
          </p:cNvPicPr>
          <p:nvPr/>
        </p:nvPicPr>
        <p:blipFill>
          <a:blip r:embed="rId3" cstate="screen"/>
          <a:srcRect/>
          <a:stretch>
            <a:fillRect/>
          </a:stretch>
        </p:blipFill>
        <p:spPr bwMode="auto">
          <a:xfrm>
            <a:off x="6929454" y="4572008"/>
            <a:ext cx="1828800" cy="1829714"/>
          </a:xfrm>
          <a:prstGeom prst="rect">
            <a:avLst/>
          </a:prstGeom>
          <a:noFill/>
        </p:spPr>
      </p:pic>
      <p:pic>
        <p:nvPicPr>
          <p:cNvPr id="6" name="Picture 3" descr="C:\Users\User\AppData\Local\Microsoft\Windows\Temporary Internet Files\Content.IE5\0CY0CFD0\MC900301020[1].wmf"/>
          <p:cNvPicPr>
            <a:picLocks noChangeAspect="1" noChangeArrowheads="1"/>
          </p:cNvPicPr>
          <p:nvPr/>
        </p:nvPicPr>
        <p:blipFill>
          <a:blip r:embed="rId4" cstate="screen"/>
          <a:srcRect/>
          <a:stretch>
            <a:fillRect/>
          </a:stretch>
        </p:blipFill>
        <p:spPr bwMode="auto">
          <a:xfrm>
            <a:off x="5357818" y="4857760"/>
            <a:ext cx="1727302" cy="1828800"/>
          </a:xfrm>
          <a:prstGeom prst="rect">
            <a:avLst/>
          </a:prstGeom>
          <a:noFill/>
        </p:spPr>
      </p:pic>
      <p:pic>
        <p:nvPicPr>
          <p:cNvPr id="6146" name="Picture 2" descr="C:\Users\User\AppData\Local\Microsoft\Windows\Temporary Internet Files\Content.IE5\6HRC1HHP\MC900433506[1].wmf"/>
          <p:cNvPicPr>
            <a:picLocks noChangeAspect="1" noChangeArrowheads="1"/>
          </p:cNvPicPr>
          <p:nvPr/>
        </p:nvPicPr>
        <p:blipFill>
          <a:blip r:embed="rId5" cstate="screen"/>
          <a:srcRect/>
          <a:stretch>
            <a:fillRect/>
          </a:stretch>
        </p:blipFill>
        <p:spPr bwMode="auto">
          <a:xfrm>
            <a:off x="6715140" y="1428736"/>
            <a:ext cx="1844675" cy="1765300"/>
          </a:xfrm>
          <a:prstGeom prst="rect">
            <a:avLst/>
          </a:prstGeom>
          <a:noFill/>
        </p:spPr>
      </p:pic>
      <p:pic>
        <p:nvPicPr>
          <p:cNvPr id="6147" name="Picture 3" descr="C:\Users\User\AppData\Local\Microsoft\Windows\Temporary Internet Files\Content.IE5\0CY0CFD0\MC900433502[1].wmf"/>
          <p:cNvPicPr>
            <a:picLocks noChangeAspect="1" noChangeArrowheads="1"/>
          </p:cNvPicPr>
          <p:nvPr/>
        </p:nvPicPr>
        <p:blipFill>
          <a:blip r:embed="rId6" cstate="screen"/>
          <a:srcRect/>
          <a:stretch>
            <a:fillRect/>
          </a:stretch>
        </p:blipFill>
        <p:spPr bwMode="auto">
          <a:xfrm>
            <a:off x="3929058" y="2000240"/>
            <a:ext cx="1390650" cy="1879600"/>
          </a:xfrm>
          <a:prstGeom prst="rect">
            <a:avLst/>
          </a:prstGeom>
          <a:noFill/>
        </p:spPr>
      </p:pic>
      <p:pic>
        <p:nvPicPr>
          <p:cNvPr id="6148" name="Picture 4" descr="C:\Users\User\AppData\Local\Microsoft\Windows\Temporary Internet Files\Content.IE5\12IU64SM\MC900433504[1].wmf"/>
          <p:cNvPicPr>
            <a:picLocks noChangeAspect="1" noChangeArrowheads="1"/>
          </p:cNvPicPr>
          <p:nvPr/>
        </p:nvPicPr>
        <p:blipFill>
          <a:blip r:embed="rId7" cstate="screen"/>
          <a:srcRect/>
          <a:stretch>
            <a:fillRect/>
          </a:stretch>
        </p:blipFill>
        <p:spPr bwMode="auto">
          <a:xfrm>
            <a:off x="857224" y="1571612"/>
            <a:ext cx="1724025" cy="1828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148"/>
                                        </p:tgtEl>
                                        <p:attrNameLst>
                                          <p:attrName>style.visibility</p:attrName>
                                        </p:attrNameLst>
                                      </p:cBhvr>
                                      <p:to>
                                        <p:strVal val="visible"/>
                                      </p:to>
                                    </p:set>
                                    <p:animEffect transition="in" filter="wipe(down)">
                                      <p:cBhvr>
                                        <p:cTn id="7" dur="500"/>
                                        <p:tgtEl>
                                          <p:spTgt spid="61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147"/>
                                        </p:tgtEl>
                                        <p:attrNameLst>
                                          <p:attrName>style.visibility</p:attrName>
                                        </p:attrNameLst>
                                      </p:cBhvr>
                                      <p:to>
                                        <p:strVal val="visible"/>
                                      </p:to>
                                    </p:set>
                                    <p:animEffect transition="in" filter="wipe(down)">
                                      <p:cBhvr>
                                        <p:cTn id="12" dur="500"/>
                                        <p:tgtEl>
                                          <p:spTgt spid="614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146"/>
                                        </p:tgtEl>
                                        <p:attrNameLst>
                                          <p:attrName>style.visibility</p:attrName>
                                        </p:attrNameLst>
                                      </p:cBhvr>
                                      <p:to>
                                        <p:strVal val="visible"/>
                                      </p:to>
                                    </p:set>
                                    <p:animEffect transition="in" filter="wipe(down)">
                                      <p:cBhvr>
                                        <p:cTn id="17" dur="500"/>
                                        <p:tgtEl>
                                          <p:spTgt spid="6146"/>
                                        </p:tgtEl>
                                      </p:cBhvr>
                                    </p:animEffect>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 to="" calcmode="lin" valueType="num">
                                      <p:cBhvr>
                                        <p:cTn id="22" dur="1" fill="hold"/>
                                        <p:tgtEl>
                                          <p:spTgt spid="3">
                                            <p:txEl>
                                              <p:pRg st="0" end="0"/>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down)">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5" name="Picture 5" descr="C:\Users\User\AppData\Local\Microsoft\Windows\Temporary Internet Files\Content.IE5\WNKCW2RN\MP900382951[1].jpg"/>
          <p:cNvPicPr>
            <a:picLocks noChangeAspect="1" noChangeArrowheads="1"/>
          </p:cNvPicPr>
          <p:nvPr/>
        </p:nvPicPr>
        <p:blipFill>
          <a:blip r:embed="rId2" cstate="screen"/>
          <a:srcRect/>
          <a:stretch>
            <a:fillRect/>
          </a:stretch>
        </p:blipFill>
        <p:spPr bwMode="auto">
          <a:xfrm>
            <a:off x="5786446" y="0"/>
            <a:ext cx="3071818" cy="4300545"/>
          </a:xfrm>
          <a:prstGeom prst="rect">
            <a:avLst/>
          </a:prstGeom>
          <a:noFill/>
        </p:spPr>
      </p:pic>
      <p:pic>
        <p:nvPicPr>
          <p:cNvPr id="10244" name="Picture 4" descr="C:\Users\User\AppData\Local\Microsoft\Windows\Temporary Internet Files\Content.IE5\12IU64SM\MP900313786[1].jpg"/>
          <p:cNvPicPr>
            <a:picLocks noChangeAspect="1" noChangeArrowheads="1"/>
          </p:cNvPicPr>
          <p:nvPr/>
        </p:nvPicPr>
        <p:blipFill>
          <a:blip r:embed="rId3" cstate="screen"/>
          <a:srcRect/>
          <a:stretch>
            <a:fillRect/>
          </a:stretch>
        </p:blipFill>
        <p:spPr bwMode="auto">
          <a:xfrm>
            <a:off x="142844" y="4468368"/>
            <a:ext cx="3657600" cy="2389632"/>
          </a:xfrm>
          <a:prstGeom prst="rect">
            <a:avLst/>
          </a:prstGeom>
          <a:noFill/>
        </p:spPr>
      </p:pic>
      <p:sp>
        <p:nvSpPr>
          <p:cNvPr id="2" name="Заголовок 1"/>
          <p:cNvSpPr>
            <a:spLocks noGrp="1"/>
          </p:cNvSpPr>
          <p:nvPr>
            <p:ph type="title"/>
          </p:nvPr>
        </p:nvSpPr>
        <p:spPr/>
        <p:txBody>
          <a:bodyPr/>
          <a:lstStyle/>
          <a:p>
            <a:r>
              <a:rPr lang="ru-RU" b="1" dirty="0" smtClean="0">
                <a:solidFill>
                  <a:srgbClr val="FF0000"/>
                </a:solidFill>
              </a:rPr>
              <a:t>Но!!!! Откуда??????</a:t>
            </a:r>
            <a:endParaRPr lang="ru-RU" b="1" dirty="0">
              <a:solidFill>
                <a:srgbClr val="FF0000"/>
              </a:solidFill>
            </a:endParaRPr>
          </a:p>
        </p:txBody>
      </p:sp>
      <p:sp>
        <p:nvSpPr>
          <p:cNvPr id="3" name="Содержимое 2"/>
          <p:cNvSpPr>
            <a:spLocks noGrp="1"/>
          </p:cNvSpPr>
          <p:nvPr>
            <p:ph idx="1"/>
          </p:nvPr>
        </p:nvSpPr>
        <p:spPr/>
        <p:txBody>
          <a:bodyPr/>
          <a:lstStyle/>
          <a:p>
            <a:r>
              <a:rPr lang="ru-RU" dirty="0" err="1" smtClean="0"/>
              <a:t>Хэ́ллоуи́н</a:t>
            </a:r>
            <a:r>
              <a:rPr lang="ru-RU" b="0" dirty="0" smtClean="0"/>
              <a:t> (</a:t>
            </a:r>
            <a:r>
              <a:rPr lang="ru-RU" b="0" dirty="0" smtClean="0">
                <a:hlinkClick r:id="rId4" tooltip="Английский язык"/>
              </a:rPr>
              <a:t>англ.</a:t>
            </a:r>
            <a:r>
              <a:rPr lang="ru-RU" b="0" dirty="0" smtClean="0"/>
              <a:t> </a:t>
            </a:r>
            <a:r>
              <a:rPr lang="ru-RU" b="0" i="1" dirty="0" err="1" smtClean="0"/>
              <a:t>Halloween</a:t>
            </a:r>
            <a:r>
              <a:rPr lang="ru-RU" b="0" dirty="0" smtClean="0"/>
              <a:t>, </a:t>
            </a:r>
            <a:r>
              <a:rPr lang="ru-RU" b="0" i="1" dirty="0" err="1" smtClean="0"/>
              <a:t>All</a:t>
            </a:r>
            <a:r>
              <a:rPr lang="ru-RU" b="0" i="1" dirty="0" smtClean="0"/>
              <a:t> </a:t>
            </a:r>
            <a:r>
              <a:rPr lang="ru-RU" b="0" i="1" dirty="0" err="1" smtClean="0"/>
              <a:t>Hallows</a:t>
            </a:r>
            <a:r>
              <a:rPr lang="ru-RU" b="0" i="1" dirty="0" smtClean="0"/>
              <a:t>' </a:t>
            </a:r>
            <a:r>
              <a:rPr lang="ru-RU" b="0" i="1" dirty="0" err="1" smtClean="0"/>
              <a:t>Eve</a:t>
            </a:r>
            <a:r>
              <a:rPr lang="ru-RU" b="0" dirty="0" smtClean="0"/>
              <a:t> или </a:t>
            </a:r>
            <a:r>
              <a:rPr lang="ru-RU" b="0" i="1" dirty="0" err="1" smtClean="0"/>
              <a:t>All</a:t>
            </a:r>
            <a:r>
              <a:rPr lang="ru-RU" b="0" i="1" dirty="0" smtClean="0"/>
              <a:t> </a:t>
            </a:r>
            <a:r>
              <a:rPr lang="ru-RU" b="0" i="1" dirty="0" err="1" smtClean="0"/>
              <a:t>Saints</a:t>
            </a:r>
            <a:r>
              <a:rPr lang="ru-RU" b="0" i="1" dirty="0" smtClean="0"/>
              <a:t>' </a:t>
            </a:r>
            <a:r>
              <a:rPr lang="ru-RU" b="0" i="1" dirty="0" err="1" smtClean="0"/>
              <a:t>Eve</a:t>
            </a:r>
            <a:r>
              <a:rPr lang="ru-RU" b="0" dirty="0" smtClean="0"/>
              <a:t>)</a:t>
            </a:r>
            <a:r>
              <a:rPr lang="ru-RU" b="0" baseline="30000" dirty="0" smtClean="0">
                <a:hlinkClick r:id="rId5"/>
              </a:rPr>
              <a:t>[6]</a:t>
            </a:r>
            <a:r>
              <a:rPr lang="ru-RU" b="0" dirty="0" smtClean="0"/>
              <a:t> — современный </a:t>
            </a:r>
            <a:r>
              <a:rPr lang="ru-RU" b="0" dirty="0" smtClean="0">
                <a:hlinkClick r:id="rId6" tooltip="Праздник"/>
              </a:rPr>
              <a:t>праздник</a:t>
            </a:r>
            <a:r>
              <a:rPr lang="ru-RU" b="0" dirty="0" smtClean="0"/>
              <a:t>, восходящий к традициям древних </a:t>
            </a:r>
            <a:r>
              <a:rPr lang="ru-RU" b="0" dirty="0" smtClean="0">
                <a:hlinkClick r:id="rId7" tooltip="Кельты"/>
              </a:rPr>
              <a:t>кельтов</a:t>
            </a:r>
            <a:r>
              <a:rPr lang="ru-RU" b="0" dirty="0" smtClean="0"/>
              <a:t> </a:t>
            </a:r>
            <a:r>
              <a:rPr lang="ru-RU" b="0" dirty="0" smtClean="0">
                <a:hlinkClick r:id="rId8" tooltip="Ирландия"/>
              </a:rPr>
              <a:t>Ирландии</a:t>
            </a:r>
            <a:r>
              <a:rPr lang="ru-RU" b="0" dirty="0" smtClean="0"/>
              <a:t> и </a:t>
            </a:r>
            <a:r>
              <a:rPr lang="ru-RU" b="0" dirty="0" smtClean="0">
                <a:hlinkClick r:id="rId9" tooltip="Шотландия"/>
              </a:rPr>
              <a:t>Шотландии</a:t>
            </a:r>
            <a:r>
              <a:rPr lang="ru-RU" b="0" dirty="0" smtClean="0"/>
              <a:t>, история которого началась на территории современных </a:t>
            </a:r>
            <a:r>
              <a:rPr lang="ru-RU" b="0" dirty="0" smtClean="0">
                <a:hlinkClick r:id="rId10" tooltip="Великобритания"/>
              </a:rPr>
              <a:t>Великобритании</a:t>
            </a:r>
            <a:r>
              <a:rPr lang="ru-RU" b="0" dirty="0" smtClean="0"/>
              <a:t> и </a:t>
            </a:r>
            <a:r>
              <a:rPr lang="ru-RU" b="0" dirty="0" smtClean="0">
                <a:hlinkClick r:id="rId11" tooltip="Северная Ирландия"/>
              </a:rPr>
              <a:t>Северной Ирландии</a:t>
            </a:r>
            <a:r>
              <a:rPr lang="ru-RU" b="0" baseline="30000" dirty="0" smtClean="0">
                <a:hlinkClick r:id="rId5"/>
              </a:rPr>
              <a:t>[6]</a:t>
            </a:r>
            <a:r>
              <a:rPr lang="ru-RU" b="0" baseline="30000" dirty="0" smtClean="0">
                <a:hlinkClick r:id="rId12"/>
              </a:rPr>
              <a:t>[7]</a:t>
            </a:r>
            <a:r>
              <a:rPr lang="ru-RU" b="0" baseline="30000" dirty="0" smtClean="0">
                <a:hlinkClick r:id="rId13"/>
              </a:rPr>
              <a:t>[8]</a:t>
            </a:r>
            <a:r>
              <a:rPr lang="ru-RU" b="0" dirty="0" smtClean="0"/>
              <a:t>. Отмечается </a:t>
            </a:r>
            <a:r>
              <a:rPr lang="ru-RU" b="0" dirty="0" smtClean="0">
                <a:hlinkClick r:id="rId14" tooltip="31 октября"/>
              </a:rPr>
              <a:t>31 октября</a:t>
            </a:r>
            <a:r>
              <a:rPr lang="ru-RU" b="0" dirty="0" smtClean="0"/>
              <a:t>, в канун </a:t>
            </a:r>
            <a:r>
              <a:rPr lang="ru-RU" b="0" dirty="0" smtClean="0">
                <a:hlinkClick r:id="rId15" tooltip="День всех святых"/>
              </a:rPr>
              <a:t>Дня всех святых</a:t>
            </a:r>
            <a:r>
              <a:rPr lang="ru-RU" b="0" dirty="0" smtClean="0"/>
              <a:t>. Хэллоуин традиционно празднуется в </a:t>
            </a:r>
            <a:r>
              <a:rPr lang="ru-RU" b="0" dirty="0" smtClean="0">
                <a:hlinkClick r:id="rId16" tooltip="Англосфера"/>
              </a:rPr>
              <a:t>англоязычных странах</a:t>
            </a:r>
            <a:endParaRPr lang="ru-RU" dirty="0"/>
          </a:p>
        </p:txBody>
      </p:sp>
      <p:pic>
        <p:nvPicPr>
          <p:cNvPr id="10242" name="Picture 2" descr="C:\Users\User\AppData\Local\Microsoft\Windows\Temporary Internet Files\Content.IE5\12IU64SM\MP900449082[1].jpg">
            <a:hlinkClick r:id="rId17" action="ppaction://hlinkfile"/>
          </p:cNvPr>
          <p:cNvPicPr>
            <a:picLocks noChangeAspect="1" noChangeArrowheads="1"/>
          </p:cNvPicPr>
          <p:nvPr/>
        </p:nvPicPr>
        <p:blipFill>
          <a:blip r:embed="rId18" cstate="screen"/>
          <a:srcRect/>
          <a:stretch>
            <a:fillRect/>
          </a:stretch>
        </p:blipFill>
        <p:spPr bwMode="auto">
          <a:xfrm>
            <a:off x="6858016" y="5022126"/>
            <a:ext cx="1428760" cy="1654935"/>
          </a:xfrm>
          <a:prstGeom prst="rect">
            <a:avLst/>
          </a:prstGeom>
          <a:noFill/>
        </p:spPr>
      </p:pic>
      <p:pic>
        <p:nvPicPr>
          <p:cNvPr id="10246" name="Picture 6" descr="C:\Users\User\AppData\Local\Microsoft\Windows\Temporary Internet Files\Content.IE5\0CY0CFD0\MM910001152[1].gif"/>
          <p:cNvPicPr>
            <a:picLocks noChangeAspect="1" noChangeArrowheads="1" noCrop="1"/>
          </p:cNvPicPr>
          <p:nvPr/>
        </p:nvPicPr>
        <p:blipFill>
          <a:blip r:embed="rId19" cstate="screen"/>
          <a:srcRect/>
          <a:stretch>
            <a:fillRect/>
          </a:stretch>
        </p:blipFill>
        <p:spPr bwMode="auto">
          <a:xfrm>
            <a:off x="4929190" y="5500702"/>
            <a:ext cx="1485900" cy="1485900"/>
          </a:xfrm>
          <a:prstGeom prst="rect">
            <a:avLst/>
          </a:prstGeom>
          <a:noFill/>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5" name="Picture 5" descr="C:\Users\User\AppData\Local\Microsoft\Windows\Temporary Internet Files\Content.IE5\WNKCW2RN\MP900382951[1].jpg"/>
          <p:cNvPicPr>
            <a:picLocks noChangeAspect="1" noChangeArrowheads="1"/>
          </p:cNvPicPr>
          <p:nvPr/>
        </p:nvPicPr>
        <p:blipFill>
          <a:blip r:embed="rId2" cstate="screen"/>
          <a:srcRect/>
          <a:stretch>
            <a:fillRect/>
          </a:stretch>
        </p:blipFill>
        <p:spPr bwMode="auto">
          <a:xfrm>
            <a:off x="5786446" y="0"/>
            <a:ext cx="3071818" cy="4300545"/>
          </a:xfrm>
          <a:prstGeom prst="rect">
            <a:avLst/>
          </a:prstGeom>
          <a:noFill/>
        </p:spPr>
      </p:pic>
      <p:pic>
        <p:nvPicPr>
          <p:cNvPr id="10244" name="Picture 4" descr="C:\Users\User\AppData\Local\Microsoft\Windows\Temporary Internet Files\Content.IE5\12IU64SM\MP900313786[1].jpg"/>
          <p:cNvPicPr>
            <a:picLocks noChangeAspect="1" noChangeArrowheads="1"/>
          </p:cNvPicPr>
          <p:nvPr/>
        </p:nvPicPr>
        <p:blipFill>
          <a:blip r:embed="rId3" cstate="screen"/>
          <a:srcRect/>
          <a:stretch>
            <a:fillRect/>
          </a:stretch>
        </p:blipFill>
        <p:spPr bwMode="auto">
          <a:xfrm>
            <a:off x="142844" y="4468368"/>
            <a:ext cx="3657600" cy="2389632"/>
          </a:xfrm>
          <a:prstGeom prst="rect">
            <a:avLst/>
          </a:prstGeom>
          <a:noFill/>
        </p:spPr>
      </p:pic>
      <p:sp>
        <p:nvSpPr>
          <p:cNvPr id="2" name="Заголовок 1"/>
          <p:cNvSpPr>
            <a:spLocks noGrp="1"/>
          </p:cNvSpPr>
          <p:nvPr>
            <p:ph type="title"/>
          </p:nvPr>
        </p:nvSpPr>
        <p:spPr/>
        <p:txBody>
          <a:bodyPr/>
          <a:lstStyle/>
          <a:p>
            <a:r>
              <a:rPr lang="ru-RU" b="1" dirty="0" smtClean="0">
                <a:solidFill>
                  <a:srgbClr val="FF0000"/>
                </a:solidFill>
              </a:rPr>
              <a:t>Но!!!! Откуда??????</a:t>
            </a:r>
            <a:endParaRPr lang="ru-RU" b="1" dirty="0">
              <a:solidFill>
                <a:srgbClr val="FF0000"/>
              </a:solidFill>
            </a:endParaRPr>
          </a:p>
        </p:txBody>
      </p:sp>
      <p:sp>
        <p:nvSpPr>
          <p:cNvPr id="3" name="Содержимое 2"/>
          <p:cNvSpPr>
            <a:spLocks noGrp="1"/>
          </p:cNvSpPr>
          <p:nvPr>
            <p:ph idx="1"/>
          </p:nvPr>
        </p:nvSpPr>
        <p:spPr/>
        <p:txBody>
          <a:bodyPr/>
          <a:lstStyle/>
          <a:p>
            <a:r>
              <a:rPr lang="ru-RU" b="0" dirty="0" smtClean="0"/>
              <a:t>песня "</a:t>
            </a:r>
            <a:r>
              <a:rPr lang="ru-RU" b="0" dirty="0" err="1" smtClean="0"/>
              <a:t>Monster</a:t>
            </a:r>
            <a:r>
              <a:rPr lang="ru-RU" b="0" dirty="0" smtClean="0"/>
              <a:t> </a:t>
            </a:r>
            <a:r>
              <a:rPr lang="ru-RU" b="0" dirty="0" err="1" smtClean="0"/>
              <a:t>Mash</a:t>
            </a:r>
            <a:r>
              <a:rPr lang="ru-RU" b="0" dirty="0" smtClean="0"/>
              <a:t>" </a:t>
            </a:r>
            <a:r>
              <a:rPr lang="ru-RU" b="0" dirty="0" err="1" smtClean="0"/>
              <a:t>поп-музыканта</a:t>
            </a:r>
            <a:r>
              <a:rPr lang="ru-RU" b="0" dirty="0" smtClean="0"/>
              <a:t> Бобби </a:t>
            </a:r>
            <a:r>
              <a:rPr lang="ru-RU" b="0" dirty="0" err="1" smtClean="0"/>
              <a:t>Пикэтта</a:t>
            </a:r>
            <a:r>
              <a:rPr lang="ru-RU" b="0" dirty="0" smtClean="0"/>
              <a:t> стала своеобразным гимном Хэллоуина</a:t>
            </a:r>
            <a:endParaRPr lang="ru-RU" dirty="0"/>
          </a:p>
        </p:txBody>
      </p:sp>
      <p:pic>
        <p:nvPicPr>
          <p:cNvPr id="10242" name="Picture 2" descr="C:\Users\User\AppData\Local\Microsoft\Windows\Temporary Internet Files\Content.IE5\12IU64SM\MP900449082[1].jpg"/>
          <p:cNvPicPr>
            <a:picLocks noChangeAspect="1" noChangeArrowheads="1"/>
          </p:cNvPicPr>
          <p:nvPr/>
        </p:nvPicPr>
        <p:blipFill>
          <a:blip r:embed="rId4" cstate="screen"/>
          <a:srcRect/>
          <a:stretch>
            <a:fillRect/>
          </a:stretch>
        </p:blipFill>
        <p:spPr bwMode="auto">
          <a:xfrm>
            <a:off x="6858016" y="5022126"/>
            <a:ext cx="1428760" cy="1654935"/>
          </a:xfrm>
          <a:prstGeom prst="rect">
            <a:avLst/>
          </a:prstGeom>
          <a:noFill/>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8" name="Picture 4" descr="C:\Users\User\AppData\Local\Microsoft\Windows\Temporary Internet Files\Content.IE5\6HRC1HHP\MC900410589[1].wmf"/>
          <p:cNvPicPr>
            <a:picLocks noChangeAspect="1" noChangeArrowheads="1"/>
          </p:cNvPicPr>
          <p:nvPr/>
        </p:nvPicPr>
        <p:blipFill>
          <a:blip r:embed="rId2" cstate="screen"/>
          <a:srcRect/>
          <a:stretch>
            <a:fillRect/>
          </a:stretch>
        </p:blipFill>
        <p:spPr bwMode="auto">
          <a:xfrm>
            <a:off x="3000364" y="285728"/>
            <a:ext cx="4369806" cy="3443335"/>
          </a:xfrm>
          <a:prstGeom prst="rect">
            <a:avLst/>
          </a:prstGeom>
          <a:noFill/>
        </p:spPr>
      </p:pic>
      <p:sp>
        <p:nvSpPr>
          <p:cNvPr id="2" name="Заголовок 1"/>
          <p:cNvSpPr>
            <a:spLocks noGrp="1"/>
          </p:cNvSpPr>
          <p:nvPr>
            <p:ph type="title"/>
          </p:nvPr>
        </p:nvSpPr>
        <p:spPr/>
        <p:txBody>
          <a:bodyPr/>
          <a:lstStyle/>
          <a:p>
            <a:r>
              <a:rPr lang="ru-RU" b="1" dirty="0" smtClean="0">
                <a:solidFill>
                  <a:srgbClr val="FF0000"/>
                </a:solidFill>
              </a:rPr>
              <a:t>«Зарядка мозга»</a:t>
            </a:r>
            <a:endParaRPr lang="ru-RU" b="1" dirty="0">
              <a:solidFill>
                <a:srgbClr val="FF0000"/>
              </a:solidFill>
            </a:endParaRPr>
          </a:p>
        </p:txBody>
      </p:sp>
      <p:sp>
        <p:nvSpPr>
          <p:cNvPr id="3" name="Содержимое 2"/>
          <p:cNvSpPr>
            <a:spLocks noGrp="1"/>
          </p:cNvSpPr>
          <p:nvPr>
            <p:ph idx="1"/>
          </p:nvPr>
        </p:nvSpPr>
        <p:spPr/>
        <p:txBody>
          <a:bodyPr/>
          <a:lstStyle/>
          <a:p>
            <a:r>
              <a:rPr lang="ru-RU" dirty="0" smtClean="0"/>
              <a:t>Решите задачки – В ОБЩЕМ, ОТДОХНИТЕ!</a:t>
            </a:r>
            <a:endParaRPr lang="ru-RU" dirty="0"/>
          </a:p>
        </p:txBody>
      </p:sp>
      <p:pic>
        <p:nvPicPr>
          <p:cNvPr id="11266" name="Picture 2" descr="C:\Users\User\AppData\Local\Microsoft\Windows\Temporary Internet Files\Content.IE5\6HRC1HHP\MP900449098[1].jpg"/>
          <p:cNvPicPr>
            <a:picLocks noChangeAspect="1" noChangeArrowheads="1"/>
          </p:cNvPicPr>
          <p:nvPr/>
        </p:nvPicPr>
        <p:blipFill>
          <a:blip r:embed="rId3" cstate="screen"/>
          <a:srcRect/>
          <a:stretch>
            <a:fillRect/>
          </a:stretch>
        </p:blipFill>
        <p:spPr bwMode="auto">
          <a:xfrm>
            <a:off x="5572132" y="2857496"/>
            <a:ext cx="2693438" cy="2654533"/>
          </a:xfrm>
          <a:prstGeom prst="rect">
            <a:avLst/>
          </a:prstGeom>
          <a:noFill/>
        </p:spPr>
      </p:pic>
      <p:pic>
        <p:nvPicPr>
          <p:cNvPr id="11267" name="Picture 3" descr="C:\Users\User\AppData\Local\Microsoft\Windows\Temporary Internet Files\Content.IE5\WNKCW2RN\MP900412052[1].jpg"/>
          <p:cNvPicPr>
            <a:picLocks noChangeAspect="1" noChangeArrowheads="1"/>
          </p:cNvPicPr>
          <p:nvPr/>
        </p:nvPicPr>
        <p:blipFill>
          <a:blip r:embed="rId4" cstate="screen"/>
          <a:srcRect/>
          <a:stretch>
            <a:fillRect/>
          </a:stretch>
        </p:blipFill>
        <p:spPr bwMode="auto">
          <a:xfrm>
            <a:off x="214282" y="2286000"/>
            <a:ext cx="4572000" cy="4572000"/>
          </a:xfrm>
          <a:prstGeom prst="rect">
            <a:avLst/>
          </a:prstGeom>
          <a:noFill/>
        </p:spPr>
      </p:pic>
      <p:pic>
        <p:nvPicPr>
          <p:cNvPr id="11269" name="Picture 5" descr="C:\Users\User\AppData\Local\Microsoft\Windows\Temporary Internet Files\Content.IE5\0CY0CFD0\MM910001152[1].gif"/>
          <p:cNvPicPr>
            <a:picLocks noChangeAspect="1" noChangeArrowheads="1" noCrop="1"/>
          </p:cNvPicPr>
          <p:nvPr/>
        </p:nvPicPr>
        <p:blipFill>
          <a:blip r:embed="rId5" cstate="screen"/>
          <a:srcRect/>
          <a:stretch>
            <a:fillRect/>
          </a:stretch>
        </p:blipFill>
        <p:spPr bwMode="auto">
          <a:xfrm>
            <a:off x="7429520" y="5143512"/>
            <a:ext cx="1485900" cy="1485900"/>
          </a:xfrm>
          <a:prstGeom prst="rect">
            <a:avLst/>
          </a:prstGeom>
          <a:noFill/>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normAutofit fontScale="90000"/>
          </a:bodyPr>
          <a:lstStyle/>
          <a:p>
            <a:r>
              <a:rPr lang="ru-RU" b="1" dirty="0" smtClean="0">
                <a:solidFill>
                  <a:srgbClr val="00B050"/>
                </a:solidFill>
              </a:rPr>
              <a:t>Город Лжецов и город Правдивых.</a:t>
            </a:r>
            <a:endParaRPr lang="ru-RU" b="1" dirty="0">
              <a:solidFill>
                <a:srgbClr val="00B050"/>
              </a:solidFill>
            </a:endParaRPr>
          </a:p>
        </p:txBody>
      </p:sp>
      <p:sp>
        <p:nvSpPr>
          <p:cNvPr id="3" name="Содержимое 2"/>
          <p:cNvSpPr>
            <a:spLocks noGrp="1"/>
          </p:cNvSpPr>
          <p:nvPr>
            <p:ph idx="1"/>
          </p:nvPr>
        </p:nvSpPr>
        <p:spPr>
          <a:xfrm>
            <a:off x="785786" y="1571612"/>
            <a:ext cx="7972452" cy="4525963"/>
          </a:xfrm>
        </p:spPr>
        <p:txBody>
          <a:bodyPr>
            <a:normAutofit/>
          </a:bodyPr>
          <a:lstStyle/>
          <a:p>
            <a:r>
              <a:rPr lang="ru-RU" dirty="0" smtClean="0">
                <a:solidFill>
                  <a:srgbClr val="002060"/>
                </a:solidFill>
              </a:rPr>
              <a:t>Рядом стоят два города: город Лжецов и город Правдивых. В городе Лжецов живут лжецы, а в городе Правдивых – правдивые люди. Лжецы всегда лгут, а правдивые – всегда говорят правду. Лжецы и правдивые ходят друг к другу в гости. Вы попали в одни из городов, в какой не знаете. Вам нужно у первого встречного простым вопросом узнать в каком вы городе. Ответом на вопрос может быть только "да" или "нет".</a:t>
            </a:r>
            <a:endParaRPr lang="ru-RU" dirty="0">
              <a:solidFill>
                <a:srgbClr val="002060"/>
              </a:solidFill>
            </a:endParaRPr>
          </a:p>
        </p:txBody>
      </p:sp>
      <p:pic>
        <p:nvPicPr>
          <p:cNvPr id="1026" name="Picture 2" descr="C:\Users\User\AppData\Local\Microsoft\Windows\Temporary Internet Files\Content.IE5\12IU64SM\MC900438147[1].wmf"/>
          <p:cNvPicPr>
            <a:picLocks noChangeAspect="1" noChangeArrowheads="1"/>
          </p:cNvPicPr>
          <p:nvPr/>
        </p:nvPicPr>
        <p:blipFill>
          <a:blip r:embed="rId2" cstate="screen"/>
          <a:srcRect/>
          <a:stretch>
            <a:fillRect/>
          </a:stretch>
        </p:blipFill>
        <p:spPr bwMode="auto">
          <a:xfrm>
            <a:off x="-142908" y="1500174"/>
            <a:ext cx="1357322" cy="1396365"/>
          </a:xfrm>
          <a:prstGeom prst="rect">
            <a:avLst/>
          </a:prstGeom>
          <a:noFill/>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normAutofit fontScale="90000"/>
          </a:bodyPr>
          <a:lstStyle/>
          <a:p>
            <a:r>
              <a:rPr lang="ru-RU" b="1" dirty="0" smtClean="0">
                <a:solidFill>
                  <a:srgbClr val="002060"/>
                </a:solidFill>
              </a:rPr>
              <a:t>Нужно задать вопрос: </a:t>
            </a:r>
            <a:r>
              <a:rPr lang="ru-RU" b="1" dirty="0" smtClean="0">
                <a:solidFill>
                  <a:srgbClr val="FF0000"/>
                </a:solidFill>
              </a:rPr>
              <a:t>«Вы сейчас находитесь в своем городе?». </a:t>
            </a:r>
            <a:endParaRPr lang="ru-RU" dirty="0">
              <a:solidFill>
                <a:srgbClr val="FF0000"/>
              </a:solidFill>
            </a:endParaRPr>
          </a:p>
        </p:txBody>
      </p:sp>
      <p:sp>
        <p:nvSpPr>
          <p:cNvPr id="3" name="Содержимое 2"/>
          <p:cNvSpPr>
            <a:spLocks noGrp="1"/>
          </p:cNvSpPr>
          <p:nvPr>
            <p:ph idx="1"/>
          </p:nvPr>
        </p:nvSpPr>
        <p:spPr>
          <a:xfrm>
            <a:off x="500034" y="1357298"/>
            <a:ext cx="8229600" cy="4525963"/>
          </a:xfrm>
        </p:spPr>
        <p:txBody>
          <a:bodyPr>
            <a:normAutofit/>
          </a:bodyPr>
          <a:lstStyle/>
          <a:p>
            <a:r>
              <a:rPr lang="ru-RU" dirty="0" smtClean="0">
                <a:solidFill>
                  <a:srgbClr val="002060"/>
                </a:solidFill>
              </a:rPr>
              <a:t/>
            </a:r>
            <a:br>
              <a:rPr lang="ru-RU" dirty="0" smtClean="0">
                <a:solidFill>
                  <a:srgbClr val="002060"/>
                </a:solidFill>
              </a:rPr>
            </a:br>
            <a:r>
              <a:rPr lang="ru-RU" dirty="0" smtClean="0">
                <a:solidFill>
                  <a:srgbClr val="002060"/>
                </a:solidFill>
              </a:rPr>
              <a:t>Если мы в городе правдивых и встретили:</a:t>
            </a:r>
          </a:p>
          <a:p>
            <a:r>
              <a:rPr lang="ru-RU" dirty="0" smtClean="0">
                <a:solidFill>
                  <a:srgbClr val="002060"/>
                </a:solidFill>
              </a:rPr>
              <a:t>правдивого, то он ответит </a:t>
            </a:r>
            <a:r>
              <a:rPr lang="ru-RU" dirty="0" smtClean="0">
                <a:solidFill>
                  <a:srgbClr val="FF0000"/>
                </a:solidFill>
              </a:rPr>
              <a:t>«Да»</a:t>
            </a:r>
          </a:p>
          <a:p>
            <a:r>
              <a:rPr lang="ru-RU" dirty="0" smtClean="0">
                <a:solidFill>
                  <a:srgbClr val="002060"/>
                </a:solidFill>
              </a:rPr>
              <a:t>лжеца, то он ответит </a:t>
            </a:r>
            <a:r>
              <a:rPr lang="ru-RU" dirty="0" smtClean="0">
                <a:solidFill>
                  <a:srgbClr val="FF0000"/>
                </a:solidFill>
              </a:rPr>
              <a:t>«Да»</a:t>
            </a:r>
          </a:p>
          <a:p>
            <a:r>
              <a:rPr lang="ru-RU" dirty="0" smtClean="0">
                <a:solidFill>
                  <a:srgbClr val="002060"/>
                </a:solidFill>
              </a:rPr>
              <a:t>Если мы в городе лжецов и встретили:</a:t>
            </a:r>
          </a:p>
          <a:p>
            <a:r>
              <a:rPr lang="ru-RU" dirty="0" smtClean="0">
                <a:solidFill>
                  <a:srgbClr val="002060"/>
                </a:solidFill>
              </a:rPr>
              <a:t>правдивого, то он ответит </a:t>
            </a:r>
            <a:r>
              <a:rPr lang="ru-RU" dirty="0" smtClean="0">
                <a:solidFill>
                  <a:srgbClr val="FF0000"/>
                </a:solidFill>
              </a:rPr>
              <a:t>«Нет»</a:t>
            </a:r>
          </a:p>
          <a:p>
            <a:r>
              <a:rPr lang="ru-RU" dirty="0" smtClean="0">
                <a:solidFill>
                  <a:srgbClr val="002060"/>
                </a:solidFill>
              </a:rPr>
              <a:t>лжеца, то он ответит </a:t>
            </a:r>
            <a:r>
              <a:rPr lang="ru-RU" dirty="0" smtClean="0">
                <a:solidFill>
                  <a:srgbClr val="FF0000"/>
                </a:solidFill>
              </a:rPr>
              <a:t>«Нет»</a:t>
            </a:r>
          </a:p>
          <a:p>
            <a:endParaRPr lang="ru-RU" dirty="0">
              <a:solidFill>
                <a:srgbClr val="002060"/>
              </a:solidFill>
            </a:endParaRPr>
          </a:p>
        </p:txBody>
      </p:sp>
      <p:pic>
        <p:nvPicPr>
          <p:cNvPr id="4" name="Picture 2" descr="C:\Users\User\AppData\Local\Microsoft\Windows\Temporary Internet Files\Content.IE5\12IU64SM\MC900438147[1].wmf"/>
          <p:cNvPicPr>
            <a:picLocks noChangeAspect="1" noChangeArrowheads="1"/>
          </p:cNvPicPr>
          <p:nvPr/>
        </p:nvPicPr>
        <p:blipFill>
          <a:blip r:embed="rId2" cstate="screen"/>
          <a:srcRect/>
          <a:stretch>
            <a:fillRect/>
          </a:stretch>
        </p:blipFill>
        <p:spPr bwMode="auto">
          <a:xfrm>
            <a:off x="7267575" y="2071678"/>
            <a:ext cx="1876425" cy="1930400"/>
          </a:xfrm>
          <a:prstGeom prst="rect">
            <a:avLst/>
          </a:prstGeom>
          <a:noFill/>
        </p:spPr>
      </p:pic>
      <p:sp useBgFill="1">
        <p:nvSpPr>
          <p:cNvPr id="5" name="Улыбающееся лицо 4"/>
          <p:cNvSpPr/>
          <p:nvPr/>
        </p:nvSpPr>
        <p:spPr>
          <a:xfrm>
            <a:off x="-428660" y="4929198"/>
            <a:ext cx="10001320" cy="1928802"/>
          </a:xfrm>
          <a:prstGeom prst="smileyFac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2800" b="1" dirty="0" smtClean="0">
                <a:solidFill>
                  <a:srgbClr val="FF0000"/>
                </a:solidFill>
              </a:rPr>
              <a:t>Если в ответ мы слышим «Да», то мы в городе правдивых; если «Нет», то в городе лжецов.</a:t>
            </a:r>
          </a:p>
          <a:p>
            <a:pPr algn="ctr"/>
            <a:endParaRPr lang="ru-RU" sz="28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3">
                                            <p:txEl>
                                              <p:pRg st="0" end="0"/>
                                            </p:txEl>
                                          </p:spTgt>
                                        </p:tgtEl>
                                        <p:attrNameLst>
                                          <p:attrName>ppt_y</p:attrName>
                                        </p:attrNameLst>
                                      </p:cBhvr>
                                      <p:tavLst>
                                        <p:tav tm="0" fmla="#ppt_y+(sin(-2*pi*(1-$))*-#ppt_x+cos(-2*pi*(1-$))*(1-#ppt_y))*(1-$)">
                                          <p:val>
                                            <p:fltVal val="0"/>
                                          </p:val>
                                        </p:tav>
                                        <p:tav tm="100000">
                                          <p:val>
                                            <p:fltVal val="1"/>
                                          </p:val>
                                        </p:tav>
                                      </p:tavLst>
                                    </p:anim>
                                  </p:childTnLst>
                                </p:cTn>
                              </p:par>
                              <p:par>
                                <p:cTn id="16" presetID="15" presetClass="entr" presetSubtype="0" fill="hold" nodeType="with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p:cTn id="18"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9"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20" dur="1000" fill="hold"/>
                                        <p:tgtEl>
                                          <p:spTgt spid="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3">
                                            <p:txEl>
                                              <p:pRg st="1" end="1"/>
                                            </p:txEl>
                                          </p:spTgt>
                                        </p:tgtEl>
                                        <p:attrNameLst>
                                          <p:attrName>ppt_y</p:attrName>
                                        </p:attrNameLst>
                                      </p:cBhvr>
                                      <p:tavLst>
                                        <p:tav tm="0" fmla="#ppt_y+(sin(-2*pi*(1-$))*-#ppt_x+cos(-2*pi*(1-$))*(1-#ppt_y))*(1-$)">
                                          <p:val>
                                            <p:fltVal val="0"/>
                                          </p:val>
                                        </p:tav>
                                        <p:tav tm="100000">
                                          <p:val>
                                            <p:fltVal val="1"/>
                                          </p:val>
                                        </p:tav>
                                      </p:tavLst>
                                    </p:anim>
                                  </p:childTnLst>
                                </p:cTn>
                              </p:par>
                              <p:par>
                                <p:cTn id="22" presetID="15" presetClass="entr" presetSubtype="0" fill="hold" nodeType="with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p:cTn id="24"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5"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26" dur="1000" fill="hold"/>
                                        <p:tgtEl>
                                          <p:spTgt spid="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3">
                                            <p:txEl>
                                              <p:pRg st="2" end="2"/>
                                            </p:txEl>
                                          </p:spTgt>
                                        </p:tgtEl>
                                        <p:attrNameLst>
                                          <p:attrName>ppt_y</p:attrName>
                                        </p:attrNameLst>
                                      </p:cBhvr>
                                      <p:tavLst>
                                        <p:tav tm="0" fmla="#ppt_y+(sin(-2*pi*(1-$))*-#ppt_x+cos(-2*pi*(1-$))*(1-#ppt_y))*(1-$)">
                                          <p:val>
                                            <p:fltVal val="0"/>
                                          </p:val>
                                        </p:tav>
                                        <p:tav tm="100000">
                                          <p:val>
                                            <p:fltVal val="1"/>
                                          </p:val>
                                        </p:tav>
                                      </p:tavLst>
                                    </p:anim>
                                  </p:childTnLst>
                                </p:cTn>
                              </p:par>
                              <p:par>
                                <p:cTn id="28" presetID="15" presetClass="entr" presetSubtype="0" fill="hold" nodeType="with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p:cTn id="30"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31"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32" dur="1000" fill="hold"/>
                                        <p:tgtEl>
                                          <p:spTgt spid="3">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
                                            <p:txEl>
                                              <p:pRg st="3" end="3"/>
                                            </p:txEl>
                                          </p:spTgt>
                                        </p:tgtEl>
                                        <p:attrNameLst>
                                          <p:attrName>ppt_y</p:attrName>
                                        </p:attrNameLst>
                                      </p:cBhvr>
                                      <p:tavLst>
                                        <p:tav tm="0" fmla="#ppt_y+(sin(-2*pi*(1-$))*-#ppt_x+cos(-2*pi*(1-$))*(1-#ppt_y))*(1-$)">
                                          <p:val>
                                            <p:fltVal val="0"/>
                                          </p:val>
                                        </p:tav>
                                        <p:tav tm="100000">
                                          <p:val>
                                            <p:fltVal val="1"/>
                                          </p:val>
                                        </p:tav>
                                      </p:tavLst>
                                    </p:anim>
                                  </p:childTnLst>
                                </p:cTn>
                              </p:par>
                              <p:par>
                                <p:cTn id="34" presetID="15" presetClass="entr" presetSubtype="0" fill="hold" nodeType="with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p:cTn id="36"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7"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38" dur="1000" fill="hold"/>
                                        <p:tgtEl>
                                          <p:spTgt spid="3">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39" dur="1000" fill="hold"/>
                                        <p:tgtEl>
                                          <p:spTgt spid="3">
                                            <p:txEl>
                                              <p:pRg st="4" end="4"/>
                                            </p:txEl>
                                          </p:spTgt>
                                        </p:tgtEl>
                                        <p:attrNameLst>
                                          <p:attrName>ppt_y</p:attrName>
                                        </p:attrNameLst>
                                      </p:cBhvr>
                                      <p:tavLst>
                                        <p:tav tm="0" fmla="#ppt_y+(sin(-2*pi*(1-$))*-#ppt_x+cos(-2*pi*(1-$))*(1-#ppt_y))*(1-$)">
                                          <p:val>
                                            <p:fltVal val="0"/>
                                          </p:val>
                                        </p:tav>
                                        <p:tav tm="100000">
                                          <p:val>
                                            <p:fltVal val="1"/>
                                          </p:val>
                                        </p:tav>
                                      </p:tavLst>
                                    </p:anim>
                                  </p:childTnLst>
                                </p:cTn>
                              </p:par>
                              <p:par>
                                <p:cTn id="40" presetID="15" presetClass="entr" presetSubtype="0" fill="hold" nodeType="with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p:cTn id="42"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3"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44" dur="1000" fill="hold"/>
                                        <p:tgtEl>
                                          <p:spTgt spid="3">
                                            <p:txEl>
                                              <p:pRg st="5" end="5"/>
                                            </p:txEl>
                                          </p:spTgt>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3">
                                            <p:txEl>
                                              <p:pRg st="5" end="5"/>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dirty="0"/>
          </a:p>
        </p:txBody>
      </p:sp>
      <p:pic>
        <p:nvPicPr>
          <p:cNvPr id="2050" name="Picture 2" descr="C:\Users\User\AppData\Local\Microsoft\Windows\Temporary Internet Files\Content.IE5\6HRC1HHP\MC900326432[1].wmf"/>
          <p:cNvPicPr>
            <a:picLocks noChangeAspect="1" noChangeArrowheads="1"/>
          </p:cNvPicPr>
          <p:nvPr/>
        </p:nvPicPr>
        <p:blipFill>
          <a:blip r:embed="rId2" cstate="screen"/>
          <a:srcRect/>
          <a:stretch>
            <a:fillRect/>
          </a:stretch>
        </p:blipFill>
        <p:spPr bwMode="auto">
          <a:xfrm>
            <a:off x="6929454" y="4714884"/>
            <a:ext cx="1828800" cy="1829714"/>
          </a:xfrm>
          <a:prstGeom prst="rect">
            <a:avLst/>
          </a:prstGeom>
          <a:noFill/>
        </p:spPr>
      </p:pic>
      <p:pic>
        <p:nvPicPr>
          <p:cNvPr id="2051" name="Picture 3" descr="C:\Users\User\AppData\Local\Microsoft\Windows\Temporary Internet Files\Content.IE5\0CY0CFD0\MC900301020[1].wmf"/>
          <p:cNvPicPr>
            <a:picLocks noChangeAspect="1" noChangeArrowheads="1"/>
          </p:cNvPicPr>
          <p:nvPr/>
        </p:nvPicPr>
        <p:blipFill>
          <a:blip r:embed="rId3" cstate="screen"/>
          <a:srcRect/>
          <a:stretch>
            <a:fillRect/>
          </a:stretch>
        </p:blipFill>
        <p:spPr bwMode="auto">
          <a:xfrm>
            <a:off x="5000628" y="4786322"/>
            <a:ext cx="1727302" cy="1828800"/>
          </a:xfrm>
          <a:prstGeom prst="rect">
            <a:avLst/>
          </a:prstGeom>
          <a:noFill/>
        </p:spPr>
      </p:pic>
      <p:pic>
        <p:nvPicPr>
          <p:cNvPr id="2052" name="Picture 4" descr="C:\Users\User\AppData\Local\Microsoft\Windows\Temporary Internet Files\Content.IE5\12IU64SM\MC900279618[1].wmf"/>
          <p:cNvPicPr>
            <a:picLocks noChangeAspect="1" noChangeArrowheads="1"/>
          </p:cNvPicPr>
          <p:nvPr/>
        </p:nvPicPr>
        <p:blipFill>
          <a:blip r:embed="rId4" cstate="screen"/>
          <a:srcRect/>
          <a:stretch>
            <a:fillRect/>
          </a:stretch>
        </p:blipFill>
        <p:spPr bwMode="auto">
          <a:xfrm>
            <a:off x="2714612" y="5278831"/>
            <a:ext cx="1827886" cy="1579169"/>
          </a:xfrm>
          <a:prstGeom prst="rect">
            <a:avLst/>
          </a:prstGeom>
          <a:noFill/>
        </p:spPr>
      </p:pic>
      <p:pic>
        <p:nvPicPr>
          <p:cNvPr id="2053" name="Picture 5" descr="C:\Users\User\AppData\Local\Microsoft\Windows\Temporary Internet Files\Content.IE5\WNKCW2RN\MC900294134[1].wmf"/>
          <p:cNvPicPr>
            <a:picLocks noChangeAspect="1" noChangeArrowheads="1"/>
          </p:cNvPicPr>
          <p:nvPr/>
        </p:nvPicPr>
        <p:blipFill>
          <a:blip r:embed="rId5" cstate="screen"/>
          <a:srcRect/>
          <a:stretch>
            <a:fillRect/>
          </a:stretch>
        </p:blipFill>
        <p:spPr bwMode="auto">
          <a:xfrm>
            <a:off x="571472" y="5214950"/>
            <a:ext cx="1816913" cy="1523390"/>
          </a:xfrm>
          <a:prstGeom prst="rect">
            <a:avLst/>
          </a:prstGeom>
          <a:noFill/>
        </p:spPr>
      </p:pic>
      <p:pic>
        <p:nvPicPr>
          <p:cNvPr id="2054" name="Picture 6" descr="C:\Users\User\AppData\Local\Microsoft\Windows\Temporary Internet Files\Content.IE5\12IU64SM\MC900280196[1].wmf"/>
          <p:cNvPicPr>
            <a:picLocks noChangeAspect="1" noChangeArrowheads="1"/>
          </p:cNvPicPr>
          <p:nvPr/>
        </p:nvPicPr>
        <p:blipFill>
          <a:blip r:embed="rId6" cstate="screen"/>
          <a:srcRect/>
          <a:stretch>
            <a:fillRect/>
          </a:stretch>
        </p:blipFill>
        <p:spPr bwMode="auto">
          <a:xfrm>
            <a:off x="357158" y="0"/>
            <a:ext cx="1827886" cy="1597457"/>
          </a:xfrm>
          <a:prstGeom prst="rect">
            <a:avLst/>
          </a:prstGeom>
          <a:noFill/>
        </p:spPr>
      </p:pic>
      <p:pic>
        <p:nvPicPr>
          <p:cNvPr id="2055" name="Picture 7" descr="C:\Users\User\AppData\Local\Microsoft\Windows\Temporary Internet Files\Content.IE5\0CY0CFD0\MC900340718[1].wmf"/>
          <p:cNvPicPr>
            <a:picLocks noChangeAspect="1" noChangeArrowheads="1"/>
          </p:cNvPicPr>
          <p:nvPr/>
        </p:nvPicPr>
        <p:blipFill>
          <a:blip r:embed="rId7" cstate="screen"/>
          <a:srcRect/>
          <a:stretch>
            <a:fillRect/>
          </a:stretch>
        </p:blipFill>
        <p:spPr bwMode="auto">
          <a:xfrm>
            <a:off x="7215206" y="142852"/>
            <a:ext cx="1805940" cy="1672438"/>
          </a:xfrm>
          <a:prstGeom prst="rect">
            <a:avLst/>
          </a:prstGeom>
          <a:noFill/>
        </p:spPr>
      </p:pic>
      <p:sp>
        <p:nvSpPr>
          <p:cNvPr id="14" name="Содержимое 13"/>
          <p:cNvSpPr>
            <a:spLocks noGrp="1"/>
          </p:cNvSpPr>
          <p:nvPr>
            <p:ph idx="1"/>
          </p:nvPr>
        </p:nvSpPr>
        <p:spPr>
          <a:xfrm>
            <a:off x="571472" y="1357298"/>
            <a:ext cx="8229600" cy="4525963"/>
          </a:xfrm>
        </p:spPr>
        <p:txBody>
          <a:bodyPr/>
          <a:lstStyle/>
          <a:p>
            <a:r>
              <a:rPr lang="ru-RU" dirty="0" smtClean="0">
                <a:solidFill>
                  <a:srgbClr val="002060"/>
                </a:solidFill>
              </a:rPr>
              <a:t>Готовясь к «Празднику осени», ребята собрали грибы. В корзинке оказалось 5 кг грибов, их влажность оказалась 99%. На следующий день влажность грибов уменьшилась на один процент и составила 98%. Сколько стали весить грибы?</a:t>
            </a:r>
            <a:endParaRPr lang="ru-RU" dirty="0">
              <a:solidFill>
                <a:srgbClr val="002060"/>
              </a:solidFill>
            </a:endParaRP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dirty="0"/>
          </a:p>
        </p:txBody>
      </p:sp>
      <p:pic>
        <p:nvPicPr>
          <p:cNvPr id="2050" name="Picture 2" descr="C:\Users\User\AppData\Local\Microsoft\Windows\Temporary Internet Files\Content.IE5\6HRC1HHP\MC900326432[1].wmf"/>
          <p:cNvPicPr>
            <a:picLocks noChangeAspect="1" noChangeArrowheads="1"/>
          </p:cNvPicPr>
          <p:nvPr/>
        </p:nvPicPr>
        <p:blipFill>
          <a:blip r:embed="rId2" cstate="screen"/>
          <a:srcRect/>
          <a:stretch>
            <a:fillRect/>
          </a:stretch>
        </p:blipFill>
        <p:spPr bwMode="auto">
          <a:xfrm>
            <a:off x="6929454" y="4714884"/>
            <a:ext cx="1828800" cy="1829714"/>
          </a:xfrm>
          <a:prstGeom prst="rect">
            <a:avLst/>
          </a:prstGeom>
          <a:noFill/>
        </p:spPr>
      </p:pic>
      <p:pic>
        <p:nvPicPr>
          <p:cNvPr id="2051" name="Picture 3" descr="C:\Users\User\AppData\Local\Microsoft\Windows\Temporary Internet Files\Content.IE5\0CY0CFD0\MC900301020[1].wmf"/>
          <p:cNvPicPr>
            <a:picLocks noChangeAspect="1" noChangeArrowheads="1"/>
          </p:cNvPicPr>
          <p:nvPr/>
        </p:nvPicPr>
        <p:blipFill>
          <a:blip r:embed="rId3" cstate="screen"/>
          <a:srcRect/>
          <a:stretch>
            <a:fillRect/>
          </a:stretch>
        </p:blipFill>
        <p:spPr bwMode="auto">
          <a:xfrm>
            <a:off x="5000628" y="4786322"/>
            <a:ext cx="1727302" cy="1828800"/>
          </a:xfrm>
          <a:prstGeom prst="rect">
            <a:avLst/>
          </a:prstGeom>
          <a:noFill/>
        </p:spPr>
      </p:pic>
      <p:pic>
        <p:nvPicPr>
          <p:cNvPr id="2052" name="Picture 4" descr="C:\Users\User\AppData\Local\Microsoft\Windows\Temporary Internet Files\Content.IE5\12IU64SM\MC900279618[1].wmf"/>
          <p:cNvPicPr>
            <a:picLocks noChangeAspect="1" noChangeArrowheads="1"/>
          </p:cNvPicPr>
          <p:nvPr/>
        </p:nvPicPr>
        <p:blipFill>
          <a:blip r:embed="rId4" cstate="screen"/>
          <a:srcRect/>
          <a:stretch>
            <a:fillRect/>
          </a:stretch>
        </p:blipFill>
        <p:spPr bwMode="auto">
          <a:xfrm>
            <a:off x="2714612" y="5278831"/>
            <a:ext cx="1827886" cy="1579169"/>
          </a:xfrm>
          <a:prstGeom prst="rect">
            <a:avLst/>
          </a:prstGeom>
          <a:noFill/>
        </p:spPr>
      </p:pic>
      <p:pic>
        <p:nvPicPr>
          <p:cNvPr id="2053" name="Picture 5" descr="C:\Users\User\AppData\Local\Microsoft\Windows\Temporary Internet Files\Content.IE5\WNKCW2RN\MC900294134[1].wmf"/>
          <p:cNvPicPr>
            <a:picLocks noChangeAspect="1" noChangeArrowheads="1"/>
          </p:cNvPicPr>
          <p:nvPr/>
        </p:nvPicPr>
        <p:blipFill>
          <a:blip r:embed="rId5" cstate="screen"/>
          <a:srcRect/>
          <a:stretch>
            <a:fillRect/>
          </a:stretch>
        </p:blipFill>
        <p:spPr bwMode="auto">
          <a:xfrm>
            <a:off x="571472" y="5214950"/>
            <a:ext cx="1816913" cy="1523390"/>
          </a:xfrm>
          <a:prstGeom prst="rect">
            <a:avLst/>
          </a:prstGeom>
          <a:noFill/>
        </p:spPr>
      </p:pic>
      <p:pic>
        <p:nvPicPr>
          <p:cNvPr id="2054" name="Picture 6" descr="C:\Users\User\AppData\Local\Microsoft\Windows\Temporary Internet Files\Content.IE5\12IU64SM\MC900280196[1].wmf"/>
          <p:cNvPicPr>
            <a:picLocks noChangeAspect="1" noChangeArrowheads="1"/>
          </p:cNvPicPr>
          <p:nvPr/>
        </p:nvPicPr>
        <p:blipFill>
          <a:blip r:embed="rId6" cstate="screen"/>
          <a:srcRect/>
          <a:stretch>
            <a:fillRect/>
          </a:stretch>
        </p:blipFill>
        <p:spPr bwMode="auto">
          <a:xfrm>
            <a:off x="357158" y="0"/>
            <a:ext cx="1827886" cy="1597457"/>
          </a:xfrm>
          <a:prstGeom prst="rect">
            <a:avLst/>
          </a:prstGeom>
          <a:noFill/>
        </p:spPr>
      </p:pic>
      <p:pic>
        <p:nvPicPr>
          <p:cNvPr id="2055" name="Picture 7" descr="C:\Users\User\AppData\Local\Microsoft\Windows\Temporary Internet Files\Content.IE5\0CY0CFD0\MC900340718[1].wmf"/>
          <p:cNvPicPr>
            <a:picLocks noChangeAspect="1" noChangeArrowheads="1"/>
          </p:cNvPicPr>
          <p:nvPr/>
        </p:nvPicPr>
        <p:blipFill>
          <a:blip r:embed="rId7" cstate="screen"/>
          <a:srcRect/>
          <a:stretch>
            <a:fillRect/>
          </a:stretch>
        </p:blipFill>
        <p:spPr bwMode="auto">
          <a:xfrm>
            <a:off x="7215206" y="142852"/>
            <a:ext cx="1805940" cy="1672438"/>
          </a:xfrm>
          <a:prstGeom prst="rect">
            <a:avLst/>
          </a:prstGeom>
          <a:noFill/>
        </p:spPr>
      </p:pic>
      <p:pic>
        <p:nvPicPr>
          <p:cNvPr id="3074" name="Picture 2" descr="C:\Users\User\AppData\Local\Microsoft\Windows\Temporary Internet Files\Content.IE5\12IU64SM\MC900424856[1].wmf"/>
          <p:cNvPicPr>
            <a:picLocks noGrp="1" noChangeAspect="1" noChangeArrowheads="1"/>
          </p:cNvPicPr>
          <p:nvPr>
            <p:ph idx="1"/>
          </p:nvPr>
        </p:nvPicPr>
        <p:blipFill>
          <a:blip r:embed="rId8" cstate="screen"/>
          <a:srcRect/>
          <a:stretch>
            <a:fillRect/>
          </a:stretch>
        </p:blipFill>
        <p:spPr bwMode="auto">
          <a:xfrm>
            <a:off x="-214346" y="1643050"/>
            <a:ext cx="1482725" cy="1844675"/>
          </a:xfrm>
          <a:prstGeom prst="rect">
            <a:avLst/>
          </a:prstGeom>
          <a:noFill/>
        </p:spPr>
      </p:pic>
      <p:pic>
        <p:nvPicPr>
          <p:cNvPr id="3075" name="Picture 3" descr="C:\Users\User\AppData\Local\Microsoft\Windows\Temporary Internet Files\Content.IE5\0CY0CFD0\MC900432171[1].wmf"/>
          <p:cNvPicPr>
            <a:picLocks noChangeAspect="1" noChangeArrowheads="1"/>
          </p:cNvPicPr>
          <p:nvPr/>
        </p:nvPicPr>
        <p:blipFill>
          <a:blip r:embed="rId9" cstate="screen"/>
          <a:srcRect/>
          <a:stretch>
            <a:fillRect/>
          </a:stretch>
        </p:blipFill>
        <p:spPr bwMode="auto">
          <a:xfrm>
            <a:off x="857224" y="571480"/>
            <a:ext cx="1838325" cy="1841500"/>
          </a:xfrm>
          <a:prstGeom prst="rect">
            <a:avLst/>
          </a:prstGeom>
          <a:noFill/>
        </p:spPr>
      </p:pic>
      <p:pic>
        <p:nvPicPr>
          <p:cNvPr id="3076" name="Picture 4" descr="C:\Users\User\AppData\Local\Microsoft\Windows\Temporary Internet Files\Content.IE5\12IU64SM\MC900432163[1].wmf"/>
          <p:cNvPicPr>
            <a:picLocks noChangeAspect="1" noChangeArrowheads="1"/>
          </p:cNvPicPr>
          <p:nvPr/>
        </p:nvPicPr>
        <p:blipFill>
          <a:blip r:embed="rId10" cstate="screen"/>
          <a:srcRect/>
          <a:stretch>
            <a:fillRect/>
          </a:stretch>
        </p:blipFill>
        <p:spPr bwMode="auto">
          <a:xfrm>
            <a:off x="5715008" y="1643050"/>
            <a:ext cx="1208175" cy="1214446"/>
          </a:xfrm>
          <a:prstGeom prst="rect">
            <a:avLst/>
          </a:prstGeom>
          <a:noFill/>
        </p:spPr>
      </p:pic>
      <p:pic>
        <p:nvPicPr>
          <p:cNvPr id="3077" name="Picture 5" descr="C:\Users\User\AppData\Local\Microsoft\Windows\Temporary Internet Files\Content.IE5\WNKCW2RN\MC900298975[1].wmf"/>
          <p:cNvPicPr>
            <a:picLocks noChangeAspect="1" noChangeArrowheads="1"/>
          </p:cNvPicPr>
          <p:nvPr/>
        </p:nvPicPr>
        <p:blipFill>
          <a:blip r:embed="rId11" cstate="screen"/>
          <a:srcRect/>
          <a:stretch>
            <a:fillRect/>
          </a:stretch>
        </p:blipFill>
        <p:spPr bwMode="auto">
          <a:xfrm>
            <a:off x="1071538" y="1785926"/>
            <a:ext cx="1815084" cy="1666951"/>
          </a:xfrm>
          <a:prstGeom prst="rect">
            <a:avLst/>
          </a:prstGeom>
          <a:noFill/>
        </p:spPr>
      </p:pic>
      <p:pic>
        <p:nvPicPr>
          <p:cNvPr id="3078" name="Picture 6" descr="C:\Users\User\AppData\Local\Microsoft\Windows\Temporary Internet Files\Content.IE5\WNKCW2RN\MC900298975[1].wmf"/>
          <p:cNvPicPr>
            <a:picLocks noChangeAspect="1" noChangeArrowheads="1"/>
          </p:cNvPicPr>
          <p:nvPr/>
        </p:nvPicPr>
        <p:blipFill>
          <a:blip r:embed="rId11" cstate="screen"/>
          <a:srcRect/>
          <a:stretch>
            <a:fillRect/>
          </a:stretch>
        </p:blipFill>
        <p:spPr bwMode="auto">
          <a:xfrm>
            <a:off x="6929454" y="1571612"/>
            <a:ext cx="1285884" cy="1180940"/>
          </a:xfrm>
          <a:prstGeom prst="rect">
            <a:avLst/>
          </a:prstGeom>
          <a:noFill/>
        </p:spPr>
      </p:pic>
      <p:pic>
        <p:nvPicPr>
          <p:cNvPr id="3079" name="Picture 7" descr="C:\Users\User\AppData\Local\Microsoft\Windows\Temporary Internet Files\Content.IE5\12IU64SM\MC900424856[1].wmf"/>
          <p:cNvPicPr>
            <a:picLocks noChangeAspect="1" noChangeArrowheads="1"/>
          </p:cNvPicPr>
          <p:nvPr/>
        </p:nvPicPr>
        <p:blipFill>
          <a:blip r:embed="rId8" cstate="screen"/>
          <a:srcRect/>
          <a:stretch>
            <a:fillRect/>
          </a:stretch>
        </p:blipFill>
        <p:spPr bwMode="auto">
          <a:xfrm>
            <a:off x="6215074" y="1000108"/>
            <a:ext cx="1071570" cy="1333153"/>
          </a:xfrm>
          <a:prstGeom prst="rect">
            <a:avLst/>
          </a:prstGeom>
          <a:noFill/>
        </p:spPr>
      </p:pic>
      <p:sp>
        <p:nvSpPr>
          <p:cNvPr id="16" name="TextBox 15"/>
          <p:cNvSpPr txBox="1"/>
          <p:nvPr/>
        </p:nvSpPr>
        <p:spPr>
          <a:xfrm>
            <a:off x="4643438" y="2928934"/>
            <a:ext cx="4286280" cy="1200329"/>
          </a:xfrm>
          <a:prstGeom prst="rect">
            <a:avLst/>
          </a:prstGeom>
          <a:noFill/>
        </p:spPr>
        <p:txBody>
          <a:bodyPr wrap="square" rtlCol="0">
            <a:spAutoFit/>
          </a:bodyPr>
          <a:lstStyle/>
          <a:p>
            <a:r>
              <a:rPr lang="ru-RU" sz="7200" b="1" dirty="0" smtClean="0">
                <a:solidFill>
                  <a:srgbClr val="002060"/>
                </a:solidFill>
              </a:rPr>
              <a:t>2% - 2,5кг</a:t>
            </a:r>
            <a:endParaRPr lang="ru-RU" sz="7200" b="1" dirty="0">
              <a:solidFill>
                <a:srgbClr val="002060"/>
              </a:solidFill>
            </a:endParaRPr>
          </a:p>
        </p:txBody>
      </p:sp>
      <p:sp>
        <p:nvSpPr>
          <p:cNvPr id="17" name="TextBox 16"/>
          <p:cNvSpPr txBox="1"/>
          <p:nvPr/>
        </p:nvSpPr>
        <p:spPr>
          <a:xfrm>
            <a:off x="785786" y="3000372"/>
            <a:ext cx="3429024" cy="1200329"/>
          </a:xfrm>
          <a:prstGeom prst="rect">
            <a:avLst/>
          </a:prstGeom>
          <a:noFill/>
        </p:spPr>
        <p:txBody>
          <a:bodyPr wrap="square" rtlCol="0">
            <a:spAutoFit/>
          </a:bodyPr>
          <a:lstStyle/>
          <a:p>
            <a:r>
              <a:rPr lang="ru-RU" sz="7200" b="1" dirty="0" smtClean="0">
                <a:solidFill>
                  <a:srgbClr val="002060"/>
                </a:solidFill>
              </a:rPr>
              <a:t>5кг – 1%</a:t>
            </a:r>
            <a:endParaRPr lang="ru-RU" sz="7200" b="1" dirty="0">
              <a:solidFill>
                <a:srgbClr val="00206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i="1" dirty="0" smtClean="0">
                <a:solidFill>
                  <a:schemeClr val="tx1"/>
                </a:solidFill>
              </a:rPr>
              <a:t>Святой , вернувшийся на Землю в День </a:t>
            </a:r>
            <a:r>
              <a:rPr lang="en-US" i="1" dirty="0" smtClean="0">
                <a:solidFill>
                  <a:schemeClr val="tx1"/>
                </a:solidFill>
              </a:rPr>
              <a:t>Halloween</a:t>
            </a:r>
            <a:r>
              <a:rPr lang="ru-RU" i="1" dirty="0" smtClean="0">
                <a:solidFill>
                  <a:schemeClr val="tx1"/>
                </a:solidFill>
              </a:rPr>
              <a:t> 31 октября, оказался между двумя городами: один город существует, а второй на карте отмечен, но на самом деле его нет. Идет святой по этой же дороге. Он может задать только один вопрос, чтобы попасть, как он думает, хотя бы в один город из этих двух. Что это за вопрос?</a:t>
            </a:r>
            <a:endParaRPr lang="ru-RU" i="1" dirty="0">
              <a:solidFill>
                <a:schemeClr val="tx1"/>
              </a:solidFill>
            </a:endParaRPr>
          </a:p>
        </p:txBody>
      </p:sp>
      <p:pic>
        <p:nvPicPr>
          <p:cNvPr id="4098" name="Picture 2" descr="C:\Users\User\AppData\Local\Microsoft\Windows\Temporary Internet Files\Content.IE5\12IU64SM\MC900432157[1].wmf"/>
          <p:cNvPicPr>
            <a:picLocks noChangeAspect="1" noChangeArrowheads="1"/>
          </p:cNvPicPr>
          <p:nvPr/>
        </p:nvPicPr>
        <p:blipFill>
          <a:blip r:embed="rId2" cstate="screen"/>
          <a:srcRect/>
          <a:stretch>
            <a:fillRect/>
          </a:stretch>
        </p:blipFill>
        <p:spPr bwMode="auto">
          <a:xfrm>
            <a:off x="5000628" y="4572008"/>
            <a:ext cx="1644650" cy="2016125"/>
          </a:xfrm>
          <a:prstGeom prst="rect">
            <a:avLst/>
          </a:prstGeom>
          <a:noFill/>
        </p:spPr>
      </p:pic>
      <p:pic>
        <p:nvPicPr>
          <p:cNvPr id="4099" name="Picture 3" descr="C:\Users\User\AppData\Local\Microsoft\Windows\Temporary Internet Files\Content.IE5\WNKCW2RN\MC900311652[1].wmf"/>
          <p:cNvPicPr>
            <a:picLocks noChangeAspect="1" noChangeArrowheads="1"/>
          </p:cNvPicPr>
          <p:nvPr/>
        </p:nvPicPr>
        <p:blipFill>
          <a:blip r:embed="rId3" cstate="screen"/>
          <a:srcRect/>
          <a:stretch>
            <a:fillRect/>
          </a:stretch>
        </p:blipFill>
        <p:spPr bwMode="auto">
          <a:xfrm>
            <a:off x="642910" y="642918"/>
            <a:ext cx="952805" cy="841248"/>
          </a:xfrm>
          <a:prstGeom prst="rect">
            <a:avLst/>
          </a:prstGeom>
          <a:noFill/>
        </p:spPr>
      </p:pic>
      <p:pic>
        <p:nvPicPr>
          <p:cNvPr id="4107" name="Picture 11" descr="C:\Users\User\AppData\Local\Microsoft\Windows\Temporary Internet Files\Content.IE5\0CY0CFD0\MC900241863[1].wmf"/>
          <p:cNvPicPr>
            <a:picLocks noChangeAspect="1" noChangeArrowheads="1"/>
          </p:cNvPicPr>
          <p:nvPr/>
        </p:nvPicPr>
        <p:blipFill>
          <a:blip r:embed="rId4" cstate="screen"/>
          <a:srcRect/>
          <a:stretch>
            <a:fillRect/>
          </a:stretch>
        </p:blipFill>
        <p:spPr bwMode="auto">
          <a:xfrm>
            <a:off x="3000364" y="5063947"/>
            <a:ext cx="1232611" cy="1794053"/>
          </a:xfrm>
          <a:prstGeom prst="rect">
            <a:avLst/>
          </a:prstGeom>
          <a:noFill/>
        </p:spPr>
      </p:pic>
      <p:pic>
        <p:nvPicPr>
          <p:cNvPr id="4109" name="Picture 13" descr="C:\Users\User\AppData\Local\Microsoft\Windows\Temporary Internet Files\Content.IE5\0CY0CFD0\MP900390088[1].jpg"/>
          <p:cNvPicPr>
            <a:picLocks noChangeAspect="1" noChangeArrowheads="1"/>
          </p:cNvPicPr>
          <p:nvPr/>
        </p:nvPicPr>
        <p:blipFill>
          <a:blip r:embed="rId5" cstate="screen"/>
          <a:srcRect/>
          <a:stretch>
            <a:fillRect/>
          </a:stretch>
        </p:blipFill>
        <p:spPr bwMode="auto">
          <a:xfrm>
            <a:off x="285720" y="5500702"/>
            <a:ext cx="1528360" cy="1090230"/>
          </a:xfrm>
          <a:prstGeom prst="rect">
            <a:avLst/>
          </a:prstGeom>
          <a:noFill/>
        </p:spPr>
      </p:pic>
      <p:pic>
        <p:nvPicPr>
          <p:cNvPr id="4110" name="Picture 14" descr="C:\Users\User\AppData\Local\Microsoft\Windows\Temporary Internet Files\Content.IE5\12IU64SM\MP900382693[1].jpg"/>
          <p:cNvPicPr>
            <a:picLocks noChangeAspect="1" noChangeArrowheads="1"/>
          </p:cNvPicPr>
          <p:nvPr/>
        </p:nvPicPr>
        <p:blipFill>
          <a:blip r:embed="rId6" cstate="screen"/>
          <a:srcRect/>
          <a:stretch>
            <a:fillRect/>
          </a:stretch>
        </p:blipFill>
        <p:spPr bwMode="auto">
          <a:xfrm>
            <a:off x="1571604" y="5286388"/>
            <a:ext cx="1271574" cy="908267"/>
          </a:xfrm>
          <a:prstGeom prst="rect">
            <a:avLst/>
          </a:prstGeom>
          <a:noFill/>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b="1" i="1" dirty="0" smtClean="0">
                <a:solidFill>
                  <a:srgbClr val="FF0000"/>
                </a:solidFill>
              </a:rPr>
              <a:t>Ты идешь из города?</a:t>
            </a:r>
            <a:endParaRPr lang="ru-RU" dirty="0"/>
          </a:p>
        </p:txBody>
      </p:sp>
      <p:sp>
        <p:nvSpPr>
          <p:cNvPr id="3" name="Содержимое 2"/>
          <p:cNvSpPr>
            <a:spLocks noGrp="1"/>
          </p:cNvSpPr>
          <p:nvPr>
            <p:ph idx="1"/>
          </p:nvPr>
        </p:nvSpPr>
        <p:spPr/>
        <p:txBody>
          <a:bodyPr>
            <a:normAutofit/>
          </a:bodyPr>
          <a:lstStyle/>
          <a:p>
            <a:r>
              <a:rPr lang="ru-RU" sz="4400" i="1" dirty="0" smtClean="0">
                <a:solidFill>
                  <a:schemeClr val="tx1"/>
                </a:solidFill>
              </a:rPr>
              <a:t>Из несуществующего города идти нельзя.</a:t>
            </a:r>
            <a:endParaRPr lang="ru-RU" sz="4400" i="1" dirty="0">
              <a:solidFill>
                <a:schemeClr val="tx1"/>
              </a:solidFill>
            </a:endParaRPr>
          </a:p>
        </p:txBody>
      </p:sp>
      <p:pic>
        <p:nvPicPr>
          <p:cNvPr id="4098" name="Picture 2" descr="C:\Users\User\AppData\Local\Microsoft\Windows\Temporary Internet Files\Content.IE5\12IU64SM\MC900432157[1].wmf"/>
          <p:cNvPicPr>
            <a:picLocks noChangeAspect="1" noChangeArrowheads="1"/>
          </p:cNvPicPr>
          <p:nvPr/>
        </p:nvPicPr>
        <p:blipFill>
          <a:blip r:embed="rId2" cstate="screen"/>
          <a:srcRect/>
          <a:stretch>
            <a:fillRect/>
          </a:stretch>
        </p:blipFill>
        <p:spPr bwMode="auto">
          <a:xfrm>
            <a:off x="5000628" y="4572008"/>
            <a:ext cx="1644650" cy="2016125"/>
          </a:xfrm>
          <a:prstGeom prst="rect">
            <a:avLst/>
          </a:prstGeom>
          <a:noFill/>
        </p:spPr>
      </p:pic>
      <p:pic>
        <p:nvPicPr>
          <p:cNvPr id="4099" name="Picture 3" descr="C:\Users\User\AppData\Local\Microsoft\Windows\Temporary Internet Files\Content.IE5\WNKCW2RN\MC900311652[1].wmf"/>
          <p:cNvPicPr>
            <a:picLocks noChangeAspect="1" noChangeArrowheads="1"/>
          </p:cNvPicPr>
          <p:nvPr/>
        </p:nvPicPr>
        <p:blipFill>
          <a:blip r:embed="rId3" cstate="screen"/>
          <a:srcRect/>
          <a:stretch>
            <a:fillRect/>
          </a:stretch>
        </p:blipFill>
        <p:spPr bwMode="auto">
          <a:xfrm>
            <a:off x="642910" y="642918"/>
            <a:ext cx="952805" cy="841248"/>
          </a:xfrm>
          <a:prstGeom prst="rect">
            <a:avLst/>
          </a:prstGeom>
          <a:noFill/>
        </p:spPr>
      </p:pic>
      <p:pic>
        <p:nvPicPr>
          <p:cNvPr id="4107" name="Picture 11" descr="C:\Users\User\AppData\Local\Microsoft\Windows\Temporary Internet Files\Content.IE5\0CY0CFD0\MC900241863[1].wmf"/>
          <p:cNvPicPr>
            <a:picLocks noChangeAspect="1" noChangeArrowheads="1"/>
          </p:cNvPicPr>
          <p:nvPr/>
        </p:nvPicPr>
        <p:blipFill>
          <a:blip r:embed="rId4" cstate="screen"/>
          <a:srcRect/>
          <a:stretch>
            <a:fillRect/>
          </a:stretch>
        </p:blipFill>
        <p:spPr bwMode="auto">
          <a:xfrm>
            <a:off x="3000364" y="5063947"/>
            <a:ext cx="1232611" cy="1794053"/>
          </a:xfrm>
          <a:prstGeom prst="rect">
            <a:avLst/>
          </a:prstGeom>
          <a:noFill/>
        </p:spPr>
      </p:pic>
      <p:pic>
        <p:nvPicPr>
          <p:cNvPr id="4109" name="Picture 13" descr="C:\Users\User\AppData\Local\Microsoft\Windows\Temporary Internet Files\Content.IE5\0CY0CFD0\MP900390088[1].jpg"/>
          <p:cNvPicPr>
            <a:picLocks noChangeAspect="1" noChangeArrowheads="1"/>
          </p:cNvPicPr>
          <p:nvPr/>
        </p:nvPicPr>
        <p:blipFill>
          <a:blip r:embed="rId5" cstate="screen"/>
          <a:srcRect/>
          <a:stretch>
            <a:fillRect/>
          </a:stretch>
        </p:blipFill>
        <p:spPr bwMode="auto">
          <a:xfrm>
            <a:off x="285720" y="5500702"/>
            <a:ext cx="1528360" cy="1090230"/>
          </a:xfrm>
          <a:prstGeom prst="rect">
            <a:avLst/>
          </a:prstGeom>
          <a:noFill/>
        </p:spPr>
      </p:pic>
      <p:pic>
        <p:nvPicPr>
          <p:cNvPr id="4110" name="Picture 14" descr="C:\Users\User\AppData\Local\Microsoft\Windows\Temporary Internet Files\Content.IE5\12IU64SM\MP900382693[1].jpg"/>
          <p:cNvPicPr>
            <a:picLocks noChangeAspect="1" noChangeArrowheads="1"/>
          </p:cNvPicPr>
          <p:nvPr/>
        </p:nvPicPr>
        <p:blipFill>
          <a:blip r:embed="rId6" cstate="screen"/>
          <a:srcRect/>
          <a:stretch>
            <a:fillRect/>
          </a:stretch>
        </p:blipFill>
        <p:spPr bwMode="auto">
          <a:xfrm>
            <a:off x="1571604" y="5286388"/>
            <a:ext cx="1271574" cy="908267"/>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a:xfrm>
            <a:off x="357158" y="1357298"/>
            <a:ext cx="8229600" cy="4525963"/>
          </a:xfrm>
        </p:spPr>
        <p:txBody>
          <a:bodyPr>
            <a:normAutofit/>
          </a:bodyPr>
          <a:lstStyle/>
          <a:p>
            <a:r>
              <a:rPr lang="ru-RU" i="1" dirty="0" smtClean="0">
                <a:solidFill>
                  <a:schemeClr val="tx1"/>
                </a:solidFill>
              </a:rPr>
              <a:t>Святой, встретив трех старцев, решил проверить их мудрость. Он сказал им, что у него есть три белых колпака и два черных. Затем старцы закрыли глаза, и Святой надел на каждого старца по белому колпаку. После того как старцы открыли глаза, им надо было угадать, какие на них колпаки (свои колпаки старцы не могли видеть). Через некоторое время один из старцев сказал: "на мне белый колпак". Как он догадался?</a:t>
            </a:r>
            <a:endParaRPr lang="ru-RU" i="1" dirty="0">
              <a:solidFill>
                <a:schemeClr val="tx1"/>
              </a:solidFill>
            </a:endParaRPr>
          </a:p>
        </p:txBody>
      </p:sp>
      <p:pic>
        <p:nvPicPr>
          <p:cNvPr id="4098" name="Picture 2" descr="C:\Users\User\AppData\Local\Microsoft\Windows\Temporary Internet Files\Content.IE5\12IU64SM\MC900432157[1].wmf"/>
          <p:cNvPicPr>
            <a:picLocks noChangeAspect="1" noChangeArrowheads="1"/>
          </p:cNvPicPr>
          <p:nvPr/>
        </p:nvPicPr>
        <p:blipFill>
          <a:blip r:embed="rId2" cstate="screen"/>
          <a:srcRect/>
          <a:stretch>
            <a:fillRect/>
          </a:stretch>
        </p:blipFill>
        <p:spPr bwMode="auto">
          <a:xfrm>
            <a:off x="7572396" y="214290"/>
            <a:ext cx="1214446" cy="1488751"/>
          </a:xfrm>
          <a:prstGeom prst="rect">
            <a:avLst/>
          </a:prstGeom>
          <a:noFill/>
        </p:spPr>
      </p:pic>
      <p:pic>
        <p:nvPicPr>
          <p:cNvPr id="4099" name="Picture 3" descr="C:\Users\User\AppData\Local\Microsoft\Windows\Temporary Internet Files\Content.IE5\WNKCW2RN\MC900311652[1].wmf"/>
          <p:cNvPicPr>
            <a:picLocks noChangeAspect="1" noChangeArrowheads="1"/>
          </p:cNvPicPr>
          <p:nvPr/>
        </p:nvPicPr>
        <p:blipFill>
          <a:blip r:embed="rId3" cstate="screen"/>
          <a:srcRect/>
          <a:stretch>
            <a:fillRect/>
          </a:stretch>
        </p:blipFill>
        <p:spPr bwMode="auto">
          <a:xfrm>
            <a:off x="642910" y="642918"/>
            <a:ext cx="952805" cy="841248"/>
          </a:xfrm>
          <a:prstGeom prst="rect">
            <a:avLst/>
          </a:prstGeom>
          <a:noFill/>
        </p:spPr>
      </p:pic>
      <p:pic>
        <p:nvPicPr>
          <p:cNvPr id="4107" name="Picture 11" descr="C:\Users\User\AppData\Local\Microsoft\Windows\Temporary Internet Files\Content.IE5\0CY0CFD0\MC900241863[1].wmf"/>
          <p:cNvPicPr>
            <a:picLocks noChangeAspect="1" noChangeArrowheads="1"/>
          </p:cNvPicPr>
          <p:nvPr/>
        </p:nvPicPr>
        <p:blipFill>
          <a:blip r:embed="rId4" cstate="screen"/>
          <a:srcRect/>
          <a:stretch>
            <a:fillRect/>
          </a:stretch>
        </p:blipFill>
        <p:spPr bwMode="auto">
          <a:xfrm>
            <a:off x="8215338" y="1285860"/>
            <a:ext cx="1232611" cy="1794053"/>
          </a:xfrm>
          <a:prstGeom prst="rect">
            <a:avLst/>
          </a:prstGeom>
          <a:noFill/>
        </p:spPr>
      </p:pic>
      <p:pic>
        <p:nvPicPr>
          <p:cNvPr id="5123" name="Picture 3" descr="C:\Users\User\AppData\Local\Microsoft\Windows\Temporary Internet Files\Content.IE5\0CY0CFD0\MP900422745[1].jpg"/>
          <p:cNvPicPr>
            <a:picLocks noChangeAspect="1" noChangeArrowheads="1"/>
          </p:cNvPicPr>
          <p:nvPr/>
        </p:nvPicPr>
        <p:blipFill>
          <a:blip r:embed="rId5" cstate="screen"/>
          <a:srcRect/>
          <a:stretch>
            <a:fillRect/>
          </a:stretch>
        </p:blipFill>
        <p:spPr bwMode="auto">
          <a:xfrm>
            <a:off x="5929322" y="1"/>
            <a:ext cx="951699" cy="1357298"/>
          </a:xfrm>
          <a:prstGeom prst="rect">
            <a:avLst/>
          </a:prstGeom>
          <a:noFill/>
        </p:spPr>
      </p:pic>
      <p:pic>
        <p:nvPicPr>
          <p:cNvPr id="5124" name="Picture 4" descr="C:\Users\User\AppData\Local\Microsoft\Windows\Temporary Internet Files\Content.IE5\12IU64SM\MC900237360[1].wmf"/>
          <p:cNvPicPr>
            <a:picLocks noChangeAspect="1" noChangeArrowheads="1"/>
          </p:cNvPicPr>
          <p:nvPr/>
        </p:nvPicPr>
        <p:blipFill>
          <a:blip r:embed="rId6" cstate="screen"/>
          <a:srcRect/>
          <a:stretch>
            <a:fillRect/>
          </a:stretch>
        </p:blipFill>
        <p:spPr bwMode="auto">
          <a:xfrm>
            <a:off x="3571868" y="0"/>
            <a:ext cx="1099477" cy="897575"/>
          </a:xfrm>
          <a:prstGeom prst="rect">
            <a:avLst/>
          </a:prstGeom>
          <a:noFill/>
        </p:spPr>
      </p:pic>
      <p:pic>
        <p:nvPicPr>
          <p:cNvPr id="5125" name="Picture 5" descr="C:\Users\User\AppData\Local\Microsoft\Windows\Temporary Internet Files\Content.IE5\0CY0CFD0\MC900232100[1].wmf"/>
          <p:cNvPicPr>
            <a:picLocks noChangeAspect="1" noChangeArrowheads="1"/>
          </p:cNvPicPr>
          <p:nvPr/>
        </p:nvPicPr>
        <p:blipFill>
          <a:blip r:embed="rId7" cstate="screen"/>
          <a:srcRect/>
          <a:stretch>
            <a:fillRect/>
          </a:stretch>
        </p:blipFill>
        <p:spPr bwMode="auto">
          <a:xfrm>
            <a:off x="5286380" y="5035911"/>
            <a:ext cx="640062" cy="1822089"/>
          </a:xfrm>
          <a:prstGeom prst="rect">
            <a:avLst/>
          </a:prstGeom>
          <a:noFill/>
        </p:spPr>
      </p:pic>
      <p:pic>
        <p:nvPicPr>
          <p:cNvPr id="5126" name="Picture 6" descr="C:\Users\User\AppData\Local\Microsoft\Windows\Temporary Internet Files\Content.IE5\12IU64SM\MC900355785[1].wmf"/>
          <p:cNvPicPr>
            <a:picLocks noChangeAspect="1" noChangeArrowheads="1"/>
          </p:cNvPicPr>
          <p:nvPr/>
        </p:nvPicPr>
        <p:blipFill>
          <a:blip r:embed="rId8" cstate="screen"/>
          <a:srcRect/>
          <a:stretch>
            <a:fillRect/>
          </a:stretch>
        </p:blipFill>
        <p:spPr bwMode="auto">
          <a:xfrm>
            <a:off x="5143504" y="0"/>
            <a:ext cx="1285884" cy="1262378"/>
          </a:xfrm>
          <a:prstGeom prst="rect">
            <a:avLst/>
          </a:prstGeom>
          <a:noFill/>
        </p:spPr>
      </p:pic>
      <p:pic>
        <p:nvPicPr>
          <p:cNvPr id="5127" name="Picture 7" descr="C:\Users\User\AppData\Local\Microsoft\Windows\Temporary Internet Files\Content.IE5\0CY0CFD0\MC900413578[1].wmf"/>
          <p:cNvPicPr>
            <a:picLocks noChangeAspect="1" noChangeArrowheads="1"/>
          </p:cNvPicPr>
          <p:nvPr/>
        </p:nvPicPr>
        <p:blipFill>
          <a:blip r:embed="rId9" cstate="screen"/>
          <a:srcRect/>
          <a:stretch>
            <a:fillRect/>
          </a:stretch>
        </p:blipFill>
        <p:spPr bwMode="auto">
          <a:xfrm>
            <a:off x="7072330" y="5678469"/>
            <a:ext cx="1077501" cy="1179531"/>
          </a:xfrm>
          <a:prstGeom prst="rect">
            <a:avLst/>
          </a:prstGeom>
          <a:noFill/>
        </p:spPr>
      </p:pic>
      <p:pic>
        <p:nvPicPr>
          <p:cNvPr id="5128" name="Picture 8" descr="C:\Users\User\AppData\Local\Microsoft\Windows\Temporary Internet Files\Content.IE5\6HRC1HHP\MC900410469[1].wmf"/>
          <p:cNvPicPr>
            <a:picLocks noChangeAspect="1" noChangeArrowheads="1"/>
          </p:cNvPicPr>
          <p:nvPr/>
        </p:nvPicPr>
        <p:blipFill>
          <a:blip r:embed="rId10" cstate="screen"/>
          <a:srcRect/>
          <a:stretch>
            <a:fillRect/>
          </a:stretch>
        </p:blipFill>
        <p:spPr bwMode="auto">
          <a:xfrm>
            <a:off x="-357222" y="5214950"/>
            <a:ext cx="1592420" cy="1801741"/>
          </a:xfrm>
          <a:prstGeom prst="rect">
            <a:avLst/>
          </a:prstGeom>
          <a:noFill/>
        </p:spPr>
      </p:pic>
      <p:pic>
        <p:nvPicPr>
          <p:cNvPr id="5129" name="Picture 9" descr="C:\Users\User\AppData\Local\Microsoft\Windows\Temporary Internet Files\Content.IE5\12IU64SM\MC900240183[1].wmf"/>
          <p:cNvPicPr>
            <a:picLocks noChangeAspect="1" noChangeArrowheads="1"/>
          </p:cNvPicPr>
          <p:nvPr/>
        </p:nvPicPr>
        <p:blipFill>
          <a:blip r:embed="rId11" cstate="screen"/>
          <a:srcRect/>
          <a:stretch>
            <a:fillRect/>
          </a:stretch>
        </p:blipFill>
        <p:spPr bwMode="auto">
          <a:xfrm>
            <a:off x="1500166" y="6020687"/>
            <a:ext cx="1016585" cy="837313"/>
          </a:xfrm>
          <a:prstGeom prst="rect">
            <a:avLst/>
          </a:prstGeom>
          <a:noFill/>
        </p:spPr>
      </p:pic>
      <p:pic>
        <p:nvPicPr>
          <p:cNvPr id="5130" name="Picture 10" descr="C:\Users\User\AppData\Local\Microsoft\Windows\Temporary Internet Files\Content.IE5\0CY0CFD0\MC900311614[1].wmf"/>
          <p:cNvPicPr>
            <a:picLocks noChangeAspect="1" noChangeArrowheads="1"/>
          </p:cNvPicPr>
          <p:nvPr/>
        </p:nvPicPr>
        <p:blipFill>
          <a:blip r:embed="rId12" cstate="screen"/>
          <a:srcRect/>
          <a:stretch>
            <a:fillRect/>
          </a:stretch>
        </p:blipFill>
        <p:spPr bwMode="auto">
          <a:xfrm>
            <a:off x="2000232" y="5950064"/>
            <a:ext cx="1063220" cy="907936"/>
          </a:xfrm>
          <a:prstGeom prst="rect">
            <a:avLst/>
          </a:prstGeom>
          <a:noFill/>
        </p:spPr>
      </p:pic>
      <p:pic>
        <p:nvPicPr>
          <p:cNvPr id="5131" name="Picture 11" descr="C:\Users\User\AppData\Local\Microsoft\Windows\Temporary Internet Files\Content.IE5\6HRC1HHP\MC900340962[1].wmf"/>
          <p:cNvPicPr>
            <a:picLocks noChangeAspect="1" noChangeArrowheads="1"/>
          </p:cNvPicPr>
          <p:nvPr/>
        </p:nvPicPr>
        <p:blipFill>
          <a:blip r:embed="rId13" cstate="screen"/>
          <a:srcRect/>
          <a:stretch>
            <a:fillRect/>
          </a:stretch>
        </p:blipFill>
        <p:spPr bwMode="auto">
          <a:xfrm>
            <a:off x="3286116" y="428604"/>
            <a:ext cx="1077965" cy="1128182"/>
          </a:xfrm>
          <a:prstGeom prst="rect">
            <a:avLst/>
          </a:prstGeom>
          <a:noFill/>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b="1" dirty="0" smtClean="0">
                <a:solidFill>
                  <a:srgbClr val="00B050"/>
                </a:solidFill>
                <a:effectLst/>
              </a:rPr>
              <a:t>А.С.Пушкин</a:t>
            </a:r>
            <a:endParaRPr lang="ru-RU" b="1" dirty="0">
              <a:solidFill>
                <a:srgbClr val="00B050"/>
              </a:solidFill>
              <a:effectLst/>
            </a:endParaRPr>
          </a:p>
        </p:txBody>
      </p:sp>
      <p:sp>
        <p:nvSpPr>
          <p:cNvPr id="3" name="Содержимое 2"/>
          <p:cNvSpPr>
            <a:spLocks noGrp="1"/>
          </p:cNvSpPr>
          <p:nvPr>
            <p:ph idx="1"/>
          </p:nvPr>
        </p:nvSpPr>
        <p:spPr/>
        <p:txBody>
          <a:bodyPr>
            <a:normAutofit fontScale="85000" lnSpcReduction="20000"/>
          </a:bodyPr>
          <a:lstStyle/>
          <a:p>
            <a:r>
              <a:rPr lang="ru-RU" sz="3500" dirty="0" smtClean="0">
                <a:solidFill>
                  <a:srgbClr val="FF0000"/>
                </a:solidFill>
              </a:rPr>
              <a:t>Унылая пора! </a:t>
            </a:r>
          </a:p>
          <a:p>
            <a:r>
              <a:rPr lang="ru-RU" sz="3500" dirty="0" smtClean="0">
                <a:solidFill>
                  <a:srgbClr val="FF0000"/>
                </a:solidFill>
              </a:rPr>
              <a:t>Очей очарованье! </a:t>
            </a:r>
          </a:p>
          <a:p>
            <a:r>
              <a:rPr lang="ru-RU" sz="3500" dirty="0" smtClean="0">
                <a:solidFill>
                  <a:srgbClr val="FF0000"/>
                </a:solidFill>
              </a:rPr>
              <a:t>Приятна мне твоя прощальная краса —</a:t>
            </a:r>
          </a:p>
          <a:p>
            <a:r>
              <a:rPr lang="ru-RU" sz="3500" dirty="0" smtClean="0">
                <a:solidFill>
                  <a:srgbClr val="FF0000"/>
                </a:solidFill>
              </a:rPr>
              <a:t> Люблю я пышное природы увяданье,</a:t>
            </a:r>
          </a:p>
          <a:p>
            <a:r>
              <a:rPr lang="ru-RU" sz="3500" dirty="0" smtClean="0">
                <a:solidFill>
                  <a:srgbClr val="FF0000"/>
                </a:solidFill>
              </a:rPr>
              <a:t> В багрец и в золото одетые леса, </a:t>
            </a:r>
          </a:p>
          <a:p>
            <a:r>
              <a:rPr lang="ru-RU" sz="3500" dirty="0" smtClean="0">
                <a:solidFill>
                  <a:srgbClr val="FF0000"/>
                </a:solidFill>
              </a:rPr>
              <a:t>В их сенях ветра шум и свежее дыханье, </a:t>
            </a:r>
          </a:p>
          <a:p>
            <a:r>
              <a:rPr lang="ru-RU" sz="3500" dirty="0" smtClean="0">
                <a:solidFill>
                  <a:srgbClr val="FF0000"/>
                </a:solidFill>
              </a:rPr>
              <a:t>И мглой волнистою покрыты небеса, </a:t>
            </a:r>
          </a:p>
          <a:p>
            <a:r>
              <a:rPr lang="ru-RU" sz="3500" dirty="0" smtClean="0">
                <a:solidFill>
                  <a:srgbClr val="FF0000"/>
                </a:solidFill>
              </a:rPr>
              <a:t>И редкий солнца луч,  и первые морозы, </a:t>
            </a:r>
          </a:p>
          <a:p>
            <a:r>
              <a:rPr lang="ru-RU" sz="3500" dirty="0" smtClean="0">
                <a:solidFill>
                  <a:srgbClr val="FF0000"/>
                </a:solidFill>
              </a:rPr>
              <a:t>И отдаленные седой зимы угрозы. </a:t>
            </a:r>
            <a:r>
              <a:rPr lang="ru-RU" dirty="0" smtClean="0"/>
              <a:t/>
            </a:r>
            <a:br>
              <a:rPr lang="ru-RU" dirty="0" smtClean="0"/>
            </a:br>
            <a:endParaRPr lang="ru-RU" dirty="0"/>
          </a:p>
        </p:txBody>
      </p:sp>
      <p:pic>
        <p:nvPicPr>
          <p:cNvPr id="7170" name="Picture 2" descr="C:\Users\User\AppData\Local\Microsoft\Windows\Temporary Internet Files\Content.IE5\0CY0CFD0\MC900303523[1].wmf"/>
          <p:cNvPicPr>
            <a:picLocks noChangeAspect="1" noChangeArrowheads="1"/>
          </p:cNvPicPr>
          <p:nvPr/>
        </p:nvPicPr>
        <p:blipFill>
          <a:blip r:embed="rId2" cstate="screen"/>
          <a:srcRect/>
          <a:stretch>
            <a:fillRect/>
          </a:stretch>
        </p:blipFill>
        <p:spPr bwMode="auto">
          <a:xfrm>
            <a:off x="7725766" y="4857760"/>
            <a:ext cx="1418234" cy="1791310"/>
          </a:xfrm>
          <a:prstGeom prst="rect">
            <a:avLst/>
          </a:prstGeom>
          <a:noFill/>
        </p:spPr>
      </p:pic>
      <p:pic>
        <p:nvPicPr>
          <p:cNvPr id="7171" name="Picture 3" descr="C:\Users\User\AppData\Local\Microsoft\Windows\Temporary Internet Files\Content.IE5\6HRC1HHP\MP900411770[1].jpg">
            <a:hlinkClick r:id="rId3" action="ppaction://hlinkfile"/>
          </p:cNvPr>
          <p:cNvPicPr>
            <a:picLocks noChangeAspect="1" noChangeArrowheads="1"/>
          </p:cNvPicPr>
          <p:nvPr/>
        </p:nvPicPr>
        <p:blipFill>
          <a:blip r:embed="rId4" cstate="screen"/>
          <a:srcRect/>
          <a:stretch>
            <a:fillRect/>
          </a:stretch>
        </p:blipFill>
        <p:spPr bwMode="auto">
          <a:xfrm>
            <a:off x="7572396" y="1000108"/>
            <a:ext cx="1463345" cy="197947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a:xfrm>
            <a:off x="357158" y="1357298"/>
            <a:ext cx="8229600" cy="4525963"/>
          </a:xfrm>
        </p:spPr>
        <p:txBody>
          <a:bodyPr>
            <a:normAutofit fontScale="92500" lnSpcReduction="10000"/>
          </a:bodyPr>
          <a:lstStyle/>
          <a:p>
            <a:endParaRPr lang="ru-RU" b="0" dirty="0" smtClean="0">
              <a:solidFill>
                <a:schemeClr val="tx1"/>
              </a:solidFill>
            </a:endParaRPr>
          </a:p>
          <a:p>
            <a:r>
              <a:rPr lang="ru-RU" dirty="0" smtClean="0">
                <a:solidFill>
                  <a:schemeClr val="tx1"/>
                </a:solidFill>
              </a:rPr>
              <a:t>Если кто-то из троих видит два черных колпака, то на нем белый (так как есть всего два черных колпака).</a:t>
            </a:r>
            <a:br>
              <a:rPr lang="ru-RU" dirty="0" smtClean="0">
                <a:solidFill>
                  <a:schemeClr val="tx1"/>
                </a:solidFill>
              </a:rPr>
            </a:br>
            <a:r>
              <a:rPr lang="ru-RU" dirty="0" smtClean="0">
                <a:solidFill>
                  <a:srgbClr val="FF0000"/>
                </a:solidFill>
              </a:rPr>
              <a:t>Ответивший </a:t>
            </a:r>
            <a:r>
              <a:rPr lang="ru-RU" dirty="0" smtClean="0">
                <a:solidFill>
                  <a:schemeClr val="tx1"/>
                </a:solidFill>
              </a:rPr>
              <a:t>думает так: «Если бы на мне был черный колпак, то второй видел бы перед собой черный и белый колпаки, но тогда он сразу бы догадался, что на нем белый (так как третий мудрец молчит и, следовательно, не видит два черных колпака). Но второй мудрец молчит, значит, он видит перед собой не белый и черный. Следовательно, и на мне белый колпак».</a:t>
            </a:r>
            <a:endParaRPr lang="ru-RU" i="1" dirty="0">
              <a:solidFill>
                <a:schemeClr val="tx1"/>
              </a:solidFill>
            </a:endParaRPr>
          </a:p>
        </p:txBody>
      </p:sp>
      <p:pic>
        <p:nvPicPr>
          <p:cNvPr id="4098" name="Picture 2" descr="C:\Users\User\AppData\Local\Microsoft\Windows\Temporary Internet Files\Content.IE5\12IU64SM\MC900432157[1].wmf"/>
          <p:cNvPicPr>
            <a:picLocks noChangeAspect="1" noChangeArrowheads="1"/>
          </p:cNvPicPr>
          <p:nvPr/>
        </p:nvPicPr>
        <p:blipFill>
          <a:blip r:embed="rId2" cstate="screen"/>
          <a:srcRect/>
          <a:stretch>
            <a:fillRect/>
          </a:stretch>
        </p:blipFill>
        <p:spPr bwMode="auto">
          <a:xfrm>
            <a:off x="7572396" y="214290"/>
            <a:ext cx="1214446" cy="1488751"/>
          </a:xfrm>
          <a:prstGeom prst="rect">
            <a:avLst/>
          </a:prstGeom>
          <a:noFill/>
        </p:spPr>
      </p:pic>
      <p:pic>
        <p:nvPicPr>
          <p:cNvPr id="4099" name="Picture 3" descr="C:\Users\User\AppData\Local\Microsoft\Windows\Temporary Internet Files\Content.IE5\WNKCW2RN\MC900311652[1].wmf"/>
          <p:cNvPicPr>
            <a:picLocks noChangeAspect="1" noChangeArrowheads="1"/>
          </p:cNvPicPr>
          <p:nvPr/>
        </p:nvPicPr>
        <p:blipFill>
          <a:blip r:embed="rId3" cstate="screen"/>
          <a:srcRect/>
          <a:stretch>
            <a:fillRect/>
          </a:stretch>
        </p:blipFill>
        <p:spPr bwMode="auto">
          <a:xfrm>
            <a:off x="642910" y="642918"/>
            <a:ext cx="952805" cy="841248"/>
          </a:xfrm>
          <a:prstGeom prst="rect">
            <a:avLst/>
          </a:prstGeom>
          <a:noFill/>
        </p:spPr>
      </p:pic>
      <p:pic>
        <p:nvPicPr>
          <p:cNvPr id="4107" name="Picture 11" descr="C:\Users\User\AppData\Local\Microsoft\Windows\Temporary Internet Files\Content.IE5\0CY0CFD0\MC900241863[1].wmf"/>
          <p:cNvPicPr>
            <a:picLocks noChangeAspect="1" noChangeArrowheads="1"/>
          </p:cNvPicPr>
          <p:nvPr/>
        </p:nvPicPr>
        <p:blipFill>
          <a:blip r:embed="rId4" cstate="screen"/>
          <a:srcRect/>
          <a:stretch>
            <a:fillRect/>
          </a:stretch>
        </p:blipFill>
        <p:spPr bwMode="auto">
          <a:xfrm>
            <a:off x="8215338" y="1285860"/>
            <a:ext cx="1232611" cy="1794053"/>
          </a:xfrm>
          <a:prstGeom prst="rect">
            <a:avLst/>
          </a:prstGeom>
          <a:noFill/>
        </p:spPr>
      </p:pic>
      <p:pic>
        <p:nvPicPr>
          <p:cNvPr id="5123" name="Picture 3" descr="C:\Users\User\AppData\Local\Microsoft\Windows\Temporary Internet Files\Content.IE5\0CY0CFD0\MP900422745[1].jpg"/>
          <p:cNvPicPr>
            <a:picLocks noChangeAspect="1" noChangeArrowheads="1"/>
          </p:cNvPicPr>
          <p:nvPr/>
        </p:nvPicPr>
        <p:blipFill>
          <a:blip r:embed="rId5" cstate="screen"/>
          <a:srcRect/>
          <a:stretch>
            <a:fillRect/>
          </a:stretch>
        </p:blipFill>
        <p:spPr bwMode="auto">
          <a:xfrm>
            <a:off x="5929322" y="1"/>
            <a:ext cx="951699" cy="1357298"/>
          </a:xfrm>
          <a:prstGeom prst="rect">
            <a:avLst/>
          </a:prstGeom>
          <a:noFill/>
        </p:spPr>
      </p:pic>
      <p:pic>
        <p:nvPicPr>
          <p:cNvPr id="5124" name="Picture 4" descr="C:\Users\User\AppData\Local\Microsoft\Windows\Temporary Internet Files\Content.IE5\12IU64SM\MC900237360[1].wmf"/>
          <p:cNvPicPr>
            <a:picLocks noChangeAspect="1" noChangeArrowheads="1"/>
          </p:cNvPicPr>
          <p:nvPr/>
        </p:nvPicPr>
        <p:blipFill>
          <a:blip r:embed="rId6" cstate="screen"/>
          <a:srcRect/>
          <a:stretch>
            <a:fillRect/>
          </a:stretch>
        </p:blipFill>
        <p:spPr bwMode="auto">
          <a:xfrm>
            <a:off x="3571868" y="0"/>
            <a:ext cx="1099477" cy="897575"/>
          </a:xfrm>
          <a:prstGeom prst="rect">
            <a:avLst/>
          </a:prstGeom>
          <a:noFill/>
        </p:spPr>
      </p:pic>
      <p:pic>
        <p:nvPicPr>
          <p:cNvPr id="5125" name="Picture 5" descr="C:\Users\User\AppData\Local\Microsoft\Windows\Temporary Internet Files\Content.IE5\0CY0CFD0\MC900232100[1].wmf"/>
          <p:cNvPicPr>
            <a:picLocks noChangeAspect="1" noChangeArrowheads="1"/>
          </p:cNvPicPr>
          <p:nvPr/>
        </p:nvPicPr>
        <p:blipFill>
          <a:blip r:embed="rId7" cstate="screen"/>
          <a:srcRect/>
          <a:stretch>
            <a:fillRect/>
          </a:stretch>
        </p:blipFill>
        <p:spPr bwMode="auto">
          <a:xfrm>
            <a:off x="6357950" y="5035911"/>
            <a:ext cx="640062" cy="1822089"/>
          </a:xfrm>
          <a:prstGeom prst="rect">
            <a:avLst/>
          </a:prstGeom>
          <a:noFill/>
        </p:spPr>
      </p:pic>
      <p:pic>
        <p:nvPicPr>
          <p:cNvPr id="5126" name="Picture 6" descr="C:\Users\User\AppData\Local\Microsoft\Windows\Temporary Internet Files\Content.IE5\12IU64SM\MC900355785[1].wmf"/>
          <p:cNvPicPr>
            <a:picLocks noChangeAspect="1" noChangeArrowheads="1"/>
          </p:cNvPicPr>
          <p:nvPr/>
        </p:nvPicPr>
        <p:blipFill>
          <a:blip r:embed="rId8" cstate="screen"/>
          <a:srcRect/>
          <a:stretch>
            <a:fillRect/>
          </a:stretch>
        </p:blipFill>
        <p:spPr bwMode="auto">
          <a:xfrm>
            <a:off x="5143504" y="0"/>
            <a:ext cx="1285884" cy="1262378"/>
          </a:xfrm>
          <a:prstGeom prst="rect">
            <a:avLst/>
          </a:prstGeom>
          <a:noFill/>
        </p:spPr>
      </p:pic>
      <p:pic>
        <p:nvPicPr>
          <p:cNvPr id="5127" name="Picture 7" descr="C:\Users\User\AppData\Local\Microsoft\Windows\Temporary Internet Files\Content.IE5\0CY0CFD0\MC900413578[1].wmf"/>
          <p:cNvPicPr>
            <a:picLocks noChangeAspect="1" noChangeArrowheads="1"/>
          </p:cNvPicPr>
          <p:nvPr/>
        </p:nvPicPr>
        <p:blipFill>
          <a:blip r:embed="rId9" cstate="screen"/>
          <a:srcRect/>
          <a:stretch>
            <a:fillRect/>
          </a:stretch>
        </p:blipFill>
        <p:spPr bwMode="auto">
          <a:xfrm>
            <a:off x="7072330" y="5678469"/>
            <a:ext cx="1077501" cy="1179531"/>
          </a:xfrm>
          <a:prstGeom prst="rect">
            <a:avLst/>
          </a:prstGeom>
          <a:noFill/>
        </p:spPr>
      </p:pic>
      <p:pic>
        <p:nvPicPr>
          <p:cNvPr id="5128" name="Picture 8" descr="C:\Users\User\AppData\Local\Microsoft\Windows\Temporary Internet Files\Content.IE5\6HRC1HHP\MC900410469[1].wmf"/>
          <p:cNvPicPr>
            <a:picLocks noChangeAspect="1" noChangeArrowheads="1"/>
          </p:cNvPicPr>
          <p:nvPr/>
        </p:nvPicPr>
        <p:blipFill>
          <a:blip r:embed="rId10" cstate="screen"/>
          <a:srcRect/>
          <a:stretch>
            <a:fillRect/>
          </a:stretch>
        </p:blipFill>
        <p:spPr bwMode="auto">
          <a:xfrm>
            <a:off x="-357222" y="5214950"/>
            <a:ext cx="1592420" cy="1801741"/>
          </a:xfrm>
          <a:prstGeom prst="rect">
            <a:avLst/>
          </a:prstGeom>
          <a:noFill/>
        </p:spPr>
      </p:pic>
      <p:pic>
        <p:nvPicPr>
          <p:cNvPr id="5129" name="Picture 9" descr="C:\Users\User\AppData\Local\Microsoft\Windows\Temporary Internet Files\Content.IE5\12IU64SM\MC900240183[1].wmf"/>
          <p:cNvPicPr>
            <a:picLocks noChangeAspect="1" noChangeArrowheads="1"/>
          </p:cNvPicPr>
          <p:nvPr/>
        </p:nvPicPr>
        <p:blipFill>
          <a:blip r:embed="rId11" cstate="screen"/>
          <a:srcRect/>
          <a:stretch>
            <a:fillRect/>
          </a:stretch>
        </p:blipFill>
        <p:spPr bwMode="auto">
          <a:xfrm>
            <a:off x="1500166" y="6020687"/>
            <a:ext cx="1016585" cy="837313"/>
          </a:xfrm>
          <a:prstGeom prst="rect">
            <a:avLst/>
          </a:prstGeom>
          <a:noFill/>
        </p:spPr>
      </p:pic>
      <p:pic>
        <p:nvPicPr>
          <p:cNvPr id="5130" name="Picture 10" descr="C:\Users\User\AppData\Local\Microsoft\Windows\Temporary Internet Files\Content.IE5\0CY0CFD0\MC900311614[1].wmf"/>
          <p:cNvPicPr>
            <a:picLocks noChangeAspect="1" noChangeArrowheads="1"/>
          </p:cNvPicPr>
          <p:nvPr/>
        </p:nvPicPr>
        <p:blipFill>
          <a:blip r:embed="rId12" cstate="screen"/>
          <a:srcRect/>
          <a:stretch>
            <a:fillRect/>
          </a:stretch>
        </p:blipFill>
        <p:spPr bwMode="auto">
          <a:xfrm>
            <a:off x="2000232" y="5950064"/>
            <a:ext cx="1063220" cy="907936"/>
          </a:xfrm>
          <a:prstGeom prst="rect">
            <a:avLst/>
          </a:prstGeom>
          <a:noFill/>
        </p:spPr>
      </p:pic>
      <p:pic>
        <p:nvPicPr>
          <p:cNvPr id="5131" name="Picture 11" descr="C:\Users\User\AppData\Local\Microsoft\Windows\Temporary Internet Files\Content.IE5\6HRC1HHP\MC900340962[1].wmf"/>
          <p:cNvPicPr>
            <a:picLocks noChangeAspect="1" noChangeArrowheads="1"/>
          </p:cNvPicPr>
          <p:nvPr/>
        </p:nvPicPr>
        <p:blipFill>
          <a:blip r:embed="rId13" cstate="screen"/>
          <a:srcRect/>
          <a:stretch>
            <a:fillRect/>
          </a:stretch>
        </p:blipFill>
        <p:spPr bwMode="auto">
          <a:xfrm>
            <a:off x="3286116" y="428604"/>
            <a:ext cx="1077965" cy="1128182"/>
          </a:xfrm>
          <a:prstGeom prst="rect">
            <a:avLst/>
          </a:prstGeom>
          <a:noFill/>
        </p:spPr>
      </p:pic>
      <p:pic>
        <p:nvPicPr>
          <p:cNvPr id="16" name="Picture 5" descr="C:\Users\User\AppData\Local\Microsoft\Windows\Temporary Internet Files\Content.IE5\0CY0CFD0\MC900232100[1].wmf"/>
          <p:cNvPicPr>
            <a:picLocks noChangeAspect="1" noChangeArrowheads="1"/>
          </p:cNvPicPr>
          <p:nvPr/>
        </p:nvPicPr>
        <p:blipFill>
          <a:blip r:embed="rId7" cstate="screen"/>
          <a:srcRect/>
          <a:stretch>
            <a:fillRect/>
          </a:stretch>
        </p:blipFill>
        <p:spPr bwMode="auto">
          <a:xfrm>
            <a:off x="7072330" y="4643446"/>
            <a:ext cx="640062" cy="1822089"/>
          </a:xfrm>
          <a:prstGeom prst="rect">
            <a:avLst/>
          </a:prstGeom>
          <a:noFill/>
        </p:spPr>
      </p:pic>
      <p:pic>
        <p:nvPicPr>
          <p:cNvPr id="17" name="Picture 5" descr="C:\Users\User\AppData\Local\Microsoft\Windows\Temporary Internet Files\Content.IE5\0CY0CFD0\MC900232100[1].wmf"/>
          <p:cNvPicPr>
            <a:picLocks noChangeAspect="1" noChangeArrowheads="1"/>
          </p:cNvPicPr>
          <p:nvPr/>
        </p:nvPicPr>
        <p:blipFill>
          <a:blip r:embed="rId7" cstate="screen"/>
          <a:srcRect/>
          <a:stretch>
            <a:fillRect/>
          </a:stretch>
        </p:blipFill>
        <p:spPr bwMode="auto">
          <a:xfrm>
            <a:off x="8001024" y="4500570"/>
            <a:ext cx="640062" cy="1822089"/>
          </a:xfrm>
          <a:prstGeom prst="rect">
            <a:avLst/>
          </a:prstGeom>
          <a:noFill/>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b="1" i="1" dirty="0">
              <a:solidFill>
                <a:srgbClr val="FF0000"/>
              </a:solidFill>
            </a:endParaRPr>
          </a:p>
        </p:txBody>
      </p:sp>
      <p:sp>
        <p:nvSpPr>
          <p:cNvPr id="3" name="Содержимое 2"/>
          <p:cNvSpPr>
            <a:spLocks noGrp="1"/>
          </p:cNvSpPr>
          <p:nvPr>
            <p:ph idx="1"/>
          </p:nvPr>
        </p:nvSpPr>
        <p:spPr/>
        <p:txBody>
          <a:bodyPr>
            <a:normAutofit/>
          </a:bodyPr>
          <a:lstStyle/>
          <a:p>
            <a:r>
              <a:rPr lang="en-US" sz="4000" dirty="0" smtClean="0"/>
              <a:t>"This Is Halloween</a:t>
            </a:r>
            <a:r>
              <a:rPr lang="ru-RU" sz="4000" dirty="0" smtClean="0"/>
              <a:t>» </a:t>
            </a:r>
            <a:r>
              <a:rPr lang="ru-RU" sz="4000" dirty="0" err="1" smtClean="0"/>
              <a:t>Дэнни</a:t>
            </a:r>
            <a:r>
              <a:rPr lang="ru-RU" sz="4000" dirty="0" smtClean="0"/>
              <a:t> </a:t>
            </a:r>
            <a:r>
              <a:rPr lang="ru-RU" sz="4000" dirty="0" err="1" smtClean="0"/>
              <a:t>Элфман</a:t>
            </a:r>
            <a:endParaRPr lang="ru-RU" sz="4000" i="1" dirty="0">
              <a:solidFill>
                <a:schemeClr val="tx1"/>
              </a:solidFill>
            </a:endParaRPr>
          </a:p>
        </p:txBody>
      </p:sp>
      <p:pic>
        <p:nvPicPr>
          <p:cNvPr id="12290" name="Picture 2" descr="C:\Users\User\AppData\Local\Microsoft\Windows\Temporary Internet Files\Content.IE5\0CY0CFD0\MC900436178[1].png">
            <a:hlinkClick r:id="rId2" action="ppaction://hlinkfile"/>
          </p:cNvPr>
          <p:cNvPicPr>
            <a:picLocks noChangeAspect="1" noChangeArrowheads="1"/>
          </p:cNvPicPr>
          <p:nvPr/>
        </p:nvPicPr>
        <p:blipFill>
          <a:blip r:embed="rId3" cstate="screen"/>
          <a:srcRect/>
          <a:stretch>
            <a:fillRect/>
          </a:stretch>
        </p:blipFill>
        <p:spPr bwMode="auto">
          <a:xfrm>
            <a:off x="5072066" y="1357298"/>
            <a:ext cx="3771506" cy="1428760"/>
          </a:xfrm>
          <a:prstGeom prst="rect">
            <a:avLst/>
          </a:prstGeom>
          <a:noFill/>
        </p:spPr>
      </p:pic>
      <p:sp>
        <p:nvSpPr>
          <p:cNvPr id="5" name="Прямоугольник 4"/>
          <p:cNvSpPr/>
          <p:nvPr/>
        </p:nvSpPr>
        <p:spPr>
          <a:xfrm>
            <a:off x="1071538" y="2857496"/>
            <a:ext cx="6858000" cy="2308324"/>
          </a:xfrm>
          <a:prstGeom prst="rect">
            <a:avLst/>
          </a:prstGeom>
        </p:spPr>
        <p:txBody>
          <a:bodyPr wrap="square">
            <a:spAutoFit/>
          </a:bodyPr>
          <a:lstStyle/>
          <a:p>
            <a:r>
              <a:rPr lang="ru-RU" sz="3600" b="1" dirty="0" smtClean="0"/>
              <a:t>У нее золотистая кожа,</a:t>
            </a:r>
            <a:br>
              <a:rPr lang="ru-RU" sz="3600" b="1" dirty="0" smtClean="0"/>
            </a:br>
            <a:r>
              <a:rPr lang="ru-RU" sz="3600" b="1" dirty="0" smtClean="0"/>
              <a:t>А еще очень страшная рожа,</a:t>
            </a:r>
            <a:br>
              <a:rPr lang="ru-RU" sz="3600" b="1" dirty="0" smtClean="0"/>
            </a:br>
            <a:r>
              <a:rPr lang="ru-RU" sz="3600" b="1" dirty="0" smtClean="0"/>
              <a:t>Она круглая, как шар, </a:t>
            </a:r>
            <a:br>
              <a:rPr lang="ru-RU" sz="3600" b="1" dirty="0" smtClean="0"/>
            </a:br>
            <a:r>
              <a:rPr lang="ru-RU" sz="3600" b="1" dirty="0" smtClean="0"/>
              <a:t>И светится, как фонарь. </a:t>
            </a:r>
            <a:endParaRPr lang="ru-RU" sz="3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ipe(down)">
                                      <p:cBhvr>
                                        <p:cTn id="7" dur="500"/>
                                        <p:tgtEl>
                                          <p:spTgt spid="1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Их не видно никому – </a:t>
            </a:r>
            <a:br>
              <a:rPr lang="ru-RU" dirty="0" smtClean="0">
                <a:solidFill>
                  <a:schemeClr val="tx1"/>
                </a:solidFill>
              </a:rPr>
            </a:br>
            <a:r>
              <a:rPr lang="ru-RU" dirty="0" smtClean="0">
                <a:solidFill>
                  <a:schemeClr val="tx1"/>
                </a:solidFill>
              </a:rPr>
              <a:t>Не имеют тела.</a:t>
            </a:r>
            <a:br>
              <a:rPr lang="ru-RU" dirty="0" smtClean="0">
                <a:solidFill>
                  <a:schemeClr val="tx1"/>
                </a:solidFill>
              </a:rPr>
            </a:br>
            <a:r>
              <a:rPr lang="ru-RU" dirty="0" smtClean="0">
                <a:solidFill>
                  <a:schemeClr val="tx1"/>
                </a:solidFill>
              </a:rPr>
              <a:t>И, наверное, потому</a:t>
            </a:r>
            <a:br>
              <a:rPr lang="ru-RU" dirty="0" smtClean="0">
                <a:solidFill>
                  <a:schemeClr val="tx1"/>
                </a:solidFill>
              </a:rPr>
            </a:br>
            <a:r>
              <a:rPr lang="ru-RU" dirty="0" smtClean="0">
                <a:solidFill>
                  <a:schemeClr val="tx1"/>
                </a:solidFill>
              </a:rPr>
              <a:t>Всех пугают смело.</a:t>
            </a:r>
          </a:p>
          <a:p>
            <a:r>
              <a:rPr lang="ru-RU" dirty="0" smtClean="0">
                <a:solidFill>
                  <a:schemeClr val="tx1"/>
                </a:solidFill>
              </a:rPr>
              <a:t>Разные бывают,</a:t>
            </a:r>
            <a:br>
              <a:rPr lang="ru-RU" dirty="0" smtClean="0">
                <a:solidFill>
                  <a:schemeClr val="tx1"/>
                </a:solidFill>
              </a:rPr>
            </a:br>
            <a:r>
              <a:rPr lang="ru-RU" dirty="0" smtClean="0">
                <a:solidFill>
                  <a:schemeClr val="tx1"/>
                </a:solidFill>
              </a:rPr>
              <a:t>Говорят, летают.</a:t>
            </a:r>
            <a:br>
              <a:rPr lang="ru-RU" dirty="0" smtClean="0">
                <a:solidFill>
                  <a:schemeClr val="tx1"/>
                </a:solidFill>
              </a:rPr>
            </a:br>
            <a:r>
              <a:rPr lang="ru-RU" dirty="0" smtClean="0">
                <a:solidFill>
                  <a:schemeClr val="tx1"/>
                </a:solidFill>
              </a:rPr>
              <a:t>Назойливы, как мухи,</a:t>
            </a:r>
            <a:br>
              <a:rPr lang="ru-RU" dirty="0" smtClean="0">
                <a:solidFill>
                  <a:schemeClr val="tx1"/>
                </a:solidFill>
              </a:rPr>
            </a:br>
            <a:r>
              <a:rPr lang="ru-RU" dirty="0" smtClean="0">
                <a:solidFill>
                  <a:schemeClr val="tx1"/>
                </a:solidFill>
              </a:rPr>
              <a:t>Это злые....</a:t>
            </a:r>
          </a:p>
          <a:p>
            <a:endParaRPr lang="ru-RU" dirty="0"/>
          </a:p>
        </p:txBody>
      </p:sp>
      <p:pic>
        <p:nvPicPr>
          <p:cNvPr id="14339" name="Picture 3" descr="C:\Users\User\AppData\Local\Microsoft\Windows\Temporary Internet Files\Content.IE5\0CY0CFD0\MC900237799[1].wmf"/>
          <p:cNvPicPr>
            <a:picLocks noChangeAspect="1" noChangeArrowheads="1"/>
          </p:cNvPicPr>
          <p:nvPr/>
        </p:nvPicPr>
        <p:blipFill>
          <a:blip r:embed="rId2" cstate="screen"/>
          <a:srcRect/>
          <a:stretch>
            <a:fillRect/>
          </a:stretch>
        </p:blipFill>
        <p:spPr bwMode="auto">
          <a:xfrm>
            <a:off x="5715008" y="3571876"/>
            <a:ext cx="1901228" cy="204155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4339"/>
                                        </p:tgtEl>
                                        <p:attrNameLst>
                                          <p:attrName>style.visibility</p:attrName>
                                        </p:attrNameLst>
                                      </p:cBhvr>
                                      <p:to>
                                        <p:strVal val="visible"/>
                                      </p:to>
                                    </p:set>
                                    <p:animEffect transition="in" filter="wipe(down)">
                                      <p:cBhvr>
                                        <p:cTn id="7" dur="500"/>
                                        <p:tgtEl>
                                          <p:spTgt spid="14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Оно одето в белое и полупрозрачное.</a:t>
            </a:r>
            <a:br>
              <a:rPr lang="ru-RU" dirty="0" smtClean="0">
                <a:solidFill>
                  <a:schemeClr val="tx1"/>
                </a:solidFill>
              </a:rPr>
            </a:br>
            <a:r>
              <a:rPr lang="ru-RU" dirty="0" smtClean="0">
                <a:solidFill>
                  <a:schemeClr val="tx1"/>
                </a:solidFill>
              </a:rPr>
              <a:t>В общем-то, создание оно совсем невзрачное.</a:t>
            </a:r>
            <a:br>
              <a:rPr lang="ru-RU" dirty="0" smtClean="0">
                <a:solidFill>
                  <a:schemeClr val="tx1"/>
                </a:solidFill>
              </a:rPr>
            </a:br>
            <a:r>
              <a:rPr lang="ru-RU" dirty="0" smtClean="0">
                <a:solidFill>
                  <a:schemeClr val="tx1"/>
                </a:solidFill>
              </a:rPr>
              <a:t>Но когда появится в холодном замке ночью,</a:t>
            </a:r>
            <a:br>
              <a:rPr lang="ru-RU" dirty="0" smtClean="0">
                <a:solidFill>
                  <a:schemeClr val="tx1"/>
                </a:solidFill>
              </a:rPr>
            </a:br>
            <a:r>
              <a:rPr lang="ru-RU" dirty="0" smtClean="0">
                <a:solidFill>
                  <a:schemeClr val="tx1"/>
                </a:solidFill>
              </a:rPr>
              <a:t>То для увидавшего доктор нужен срочно!</a:t>
            </a:r>
            <a:endParaRPr lang="ru-RU" dirty="0">
              <a:solidFill>
                <a:schemeClr val="tx1"/>
              </a:solidFill>
            </a:endParaRPr>
          </a:p>
        </p:txBody>
      </p:sp>
      <p:pic>
        <p:nvPicPr>
          <p:cNvPr id="15362" name="Picture 2" descr="C:\Users\User\AppData\Local\Microsoft\Windows\Temporary Internet Files\Content.IE5\6HRC1HHP\MC900438145[1].wmf"/>
          <p:cNvPicPr>
            <a:picLocks noChangeAspect="1" noChangeArrowheads="1"/>
          </p:cNvPicPr>
          <p:nvPr/>
        </p:nvPicPr>
        <p:blipFill>
          <a:blip r:embed="rId2" cstate="screen"/>
          <a:srcRect/>
          <a:stretch>
            <a:fillRect/>
          </a:stretch>
        </p:blipFill>
        <p:spPr bwMode="auto">
          <a:xfrm>
            <a:off x="5357818" y="3786190"/>
            <a:ext cx="1730375" cy="184467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362"/>
                                        </p:tgtEl>
                                        <p:attrNameLst>
                                          <p:attrName>style.visibility</p:attrName>
                                        </p:attrNameLst>
                                      </p:cBhvr>
                                      <p:to>
                                        <p:strVal val="visible"/>
                                      </p:to>
                                    </p:set>
                                    <p:animEffect transition="in" filter="wipe(down)">
                                      <p:cBhvr>
                                        <p:cTn id="7" dur="500"/>
                                        <p:tgtEl>
                                          <p:spTgt spid="15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Он уродлив и огромен.</a:t>
            </a:r>
            <a:br>
              <a:rPr lang="ru-RU" dirty="0" smtClean="0">
                <a:solidFill>
                  <a:schemeClr val="tx1"/>
                </a:solidFill>
              </a:rPr>
            </a:br>
            <a:r>
              <a:rPr lang="ru-RU" dirty="0" smtClean="0">
                <a:solidFill>
                  <a:schemeClr val="tx1"/>
                </a:solidFill>
              </a:rPr>
              <a:t>Руки как оглобли.</a:t>
            </a:r>
            <a:br>
              <a:rPr lang="ru-RU" dirty="0" smtClean="0">
                <a:solidFill>
                  <a:schemeClr val="tx1"/>
                </a:solidFill>
              </a:rPr>
            </a:br>
            <a:r>
              <a:rPr lang="ru-RU" dirty="0" smtClean="0">
                <a:solidFill>
                  <a:schemeClr val="tx1"/>
                </a:solidFill>
              </a:rPr>
              <a:t>Ум его, как сажа, темен.</a:t>
            </a:r>
            <a:br>
              <a:rPr lang="ru-RU" dirty="0" smtClean="0">
                <a:solidFill>
                  <a:schemeClr val="tx1"/>
                </a:solidFill>
              </a:rPr>
            </a:br>
            <a:r>
              <a:rPr lang="ru-RU" dirty="0" smtClean="0">
                <a:solidFill>
                  <a:schemeClr val="tx1"/>
                </a:solidFill>
              </a:rPr>
              <a:t>Это страшный ...</a:t>
            </a:r>
          </a:p>
          <a:p>
            <a:endParaRPr lang="ru-RU" dirty="0" smtClean="0">
              <a:solidFill>
                <a:schemeClr val="tx1"/>
              </a:solidFill>
            </a:endParaRPr>
          </a:p>
          <a:p>
            <a:r>
              <a:rPr lang="ru-RU" dirty="0" smtClean="0">
                <a:solidFill>
                  <a:schemeClr val="tx1"/>
                </a:solidFill>
              </a:rPr>
              <a:t>Гоблин</a:t>
            </a:r>
            <a:endParaRPr lang="ru-RU" dirty="0">
              <a:solidFill>
                <a:schemeClr val="tx1"/>
              </a:solidFill>
            </a:endParaRPr>
          </a:p>
        </p:txBody>
      </p:sp>
      <p:pic>
        <p:nvPicPr>
          <p:cNvPr id="16386" name="Picture 2" descr="C:\Users\User\AppData\Local\Microsoft\Windows\Temporary Internet Files\Content.IE5\12IU64SM\MC900436145[1].wmf"/>
          <p:cNvPicPr>
            <a:picLocks noChangeAspect="1" noChangeArrowheads="1"/>
          </p:cNvPicPr>
          <p:nvPr/>
        </p:nvPicPr>
        <p:blipFill>
          <a:blip r:embed="rId2" cstate="screen"/>
          <a:srcRect/>
          <a:stretch>
            <a:fillRect/>
          </a:stretch>
        </p:blipFill>
        <p:spPr bwMode="auto">
          <a:xfrm>
            <a:off x="6715140" y="3143248"/>
            <a:ext cx="1854200" cy="12319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6386"/>
                                        </p:tgtEl>
                                        <p:attrNameLst>
                                          <p:attrName>style.visibility</p:attrName>
                                        </p:attrNameLst>
                                      </p:cBhvr>
                                      <p:to>
                                        <p:strVal val="visible"/>
                                      </p:to>
                                    </p:set>
                                    <p:animEffect transition="in" filter="wipe(down)">
                                      <p:cBhvr>
                                        <p:cTn id="7" dur="500"/>
                                        <p:tgtEl>
                                          <p:spTgt spid="1638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wipe(down)">
                                      <p:cBhvr>
                                        <p:cTn id="1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Интересно празднуют </a:t>
            </a:r>
            <a:r>
              <a:rPr lang="ru-RU" dirty="0" err="1" smtClean="0">
                <a:solidFill>
                  <a:schemeClr val="tx1"/>
                </a:solidFill>
              </a:rPr>
              <a:t>Halloween</a:t>
            </a:r>
            <a:r>
              <a:rPr lang="ru-RU" dirty="0" smtClean="0">
                <a:solidFill>
                  <a:schemeClr val="tx1"/>
                </a:solidFill>
              </a:rPr>
              <a:t> в Мексике. В домах сооружают семейные алтари с фотографиями почивших, украшают их цветами и "балуют" умерших.. . </a:t>
            </a:r>
            <a:br>
              <a:rPr lang="ru-RU" dirty="0" smtClean="0">
                <a:solidFill>
                  <a:schemeClr val="tx1"/>
                </a:solidFill>
              </a:rPr>
            </a:br>
            <a:r>
              <a:rPr lang="ru-RU" dirty="0" smtClean="0">
                <a:solidFill>
                  <a:schemeClr val="tx1"/>
                </a:solidFill>
              </a:rPr>
              <a:t>Варианты: шампанским и ананасами, пивом и шоколадками, лимонадом и орешками, </a:t>
            </a:r>
            <a:r>
              <a:rPr lang="ru-RU" dirty="0" err="1" smtClean="0">
                <a:solidFill>
                  <a:schemeClr val="tx1"/>
                </a:solidFill>
              </a:rPr>
              <a:t>текилой</a:t>
            </a:r>
            <a:r>
              <a:rPr lang="ru-RU" dirty="0" smtClean="0">
                <a:solidFill>
                  <a:schemeClr val="tx1"/>
                </a:solidFill>
              </a:rPr>
              <a:t> и лимонами </a:t>
            </a:r>
            <a:endParaRPr lang="ru-RU" dirty="0">
              <a:solidFill>
                <a:schemeClr val="tx1"/>
              </a:solidFill>
            </a:endParaRPr>
          </a:p>
        </p:txBody>
      </p:sp>
      <p:pic>
        <p:nvPicPr>
          <p:cNvPr id="17410" name="Picture 2" descr="C:\Users\User\AppData\Local\Microsoft\Windows\Temporary Internet Files\Content.IE5\6HRC1HHP\MC900348001[1].wmf"/>
          <p:cNvPicPr>
            <a:picLocks noChangeAspect="1" noChangeArrowheads="1"/>
          </p:cNvPicPr>
          <p:nvPr/>
        </p:nvPicPr>
        <p:blipFill>
          <a:blip r:embed="rId2" cstate="screen"/>
          <a:srcRect/>
          <a:stretch>
            <a:fillRect/>
          </a:stretch>
        </p:blipFill>
        <p:spPr bwMode="auto">
          <a:xfrm>
            <a:off x="3786182" y="5064972"/>
            <a:ext cx="1071570" cy="1453572"/>
          </a:xfrm>
          <a:prstGeom prst="rect">
            <a:avLst/>
          </a:prstGeom>
          <a:noFill/>
        </p:spPr>
      </p:pic>
      <p:pic>
        <p:nvPicPr>
          <p:cNvPr id="17411" name="Picture 3" descr="C:\Users\User\AppData\Local\Microsoft\Windows\Temporary Internet Files\Content.IE5\6HRC1HHP\MC900326116[1].wmf"/>
          <p:cNvPicPr>
            <a:picLocks noChangeAspect="1" noChangeArrowheads="1"/>
          </p:cNvPicPr>
          <p:nvPr/>
        </p:nvPicPr>
        <p:blipFill>
          <a:blip r:embed="rId3" cstate="screen"/>
          <a:srcRect/>
          <a:stretch>
            <a:fillRect/>
          </a:stretch>
        </p:blipFill>
        <p:spPr bwMode="auto">
          <a:xfrm>
            <a:off x="4714876" y="5214950"/>
            <a:ext cx="1066335" cy="1446470"/>
          </a:xfrm>
          <a:prstGeom prst="rect">
            <a:avLst/>
          </a:prstGeom>
          <a:noFill/>
        </p:spPr>
      </p:pic>
      <p:pic>
        <p:nvPicPr>
          <p:cNvPr id="17412" name="Picture 4" descr="C:\Users\User\AppData\Local\Microsoft\Windows\Temporary Internet Files\Content.IE5\6HRC1HHP\MC900424874[1].wmf"/>
          <p:cNvPicPr>
            <a:picLocks noChangeAspect="1" noChangeArrowheads="1"/>
          </p:cNvPicPr>
          <p:nvPr/>
        </p:nvPicPr>
        <p:blipFill>
          <a:blip r:embed="rId4" cstate="screen"/>
          <a:srcRect/>
          <a:stretch>
            <a:fillRect/>
          </a:stretch>
        </p:blipFill>
        <p:spPr bwMode="auto">
          <a:xfrm>
            <a:off x="6357950" y="4714884"/>
            <a:ext cx="2009775" cy="1844675"/>
          </a:xfrm>
          <a:prstGeom prst="rect">
            <a:avLst/>
          </a:prstGeom>
          <a:noFill/>
        </p:spPr>
      </p:pic>
      <p:pic>
        <p:nvPicPr>
          <p:cNvPr id="17413" name="Picture 5" descr="C:\Users\User\AppData\Local\Microsoft\Windows\Temporary Internet Files\Content.IE5\0CY0CFD0\MM910001152[1].gif"/>
          <p:cNvPicPr>
            <a:picLocks noChangeAspect="1" noChangeArrowheads="1" noCrop="1"/>
          </p:cNvPicPr>
          <p:nvPr/>
        </p:nvPicPr>
        <p:blipFill>
          <a:blip r:embed="rId5" cstate="screen"/>
          <a:srcRect/>
          <a:stretch>
            <a:fillRect/>
          </a:stretch>
        </p:blipFill>
        <p:spPr bwMode="auto">
          <a:xfrm>
            <a:off x="357158" y="0"/>
            <a:ext cx="1485900" cy="14859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410"/>
                                        </p:tgtEl>
                                        <p:attrNameLst>
                                          <p:attrName>style.visibility</p:attrName>
                                        </p:attrNameLst>
                                      </p:cBhvr>
                                      <p:to>
                                        <p:strVal val="visible"/>
                                      </p:to>
                                    </p:set>
                                    <p:animEffect transition="in" filter="wipe(down)">
                                      <p:cBhvr>
                                        <p:cTn id="7" dur="500"/>
                                        <p:tgtEl>
                                          <p:spTgt spid="174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7411"/>
                                        </p:tgtEl>
                                        <p:attrNameLst>
                                          <p:attrName>style.visibility</p:attrName>
                                        </p:attrNameLst>
                                      </p:cBhvr>
                                      <p:to>
                                        <p:strVal val="visible"/>
                                      </p:to>
                                    </p:set>
                                    <p:animEffect transition="in" filter="wipe(down)">
                                      <p:cBhvr>
                                        <p:cTn id="12" dur="500"/>
                                        <p:tgtEl>
                                          <p:spTgt spid="174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7412"/>
                                        </p:tgtEl>
                                        <p:attrNameLst>
                                          <p:attrName>style.visibility</p:attrName>
                                        </p:attrNameLst>
                                      </p:cBhvr>
                                      <p:to>
                                        <p:strVal val="visible"/>
                                      </p:to>
                                    </p:set>
                                    <p:animEffect transition="in" filter="wipe(down)">
                                      <p:cBhvr>
                                        <p:cTn id="17"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Как в этот день защититься от нечистой силы? </a:t>
            </a:r>
            <a:br>
              <a:rPr lang="ru-RU" dirty="0" smtClean="0">
                <a:solidFill>
                  <a:schemeClr val="tx1"/>
                </a:solidFill>
              </a:rPr>
            </a:br>
            <a:r>
              <a:rPr lang="ru-RU" dirty="0" smtClean="0">
                <a:solidFill>
                  <a:schemeClr val="tx1"/>
                </a:solidFill>
              </a:rPr>
              <a:t>Варианты: ходить с включенным фонариком, плевать через левое плечо, шептать заклинания, рядиться в маски </a:t>
            </a:r>
            <a:endParaRPr lang="ru-RU" dirty="0">
              <a:solidFill>
                <a:schemeClr val="tx1"/>
              </a:solidFill>
            </a:endParaRPr>
          </a:p>
        </p:txBody>
      </p:sp>
      <p:pic>
        <p:nvPicPr>
          <p:cNvPr id="18434" name="Picture 2" descr="C:\Users\User\AppData\Local\Microsoft\Windows\Temporary Internet Files\Content.IE5\12IU64SM\MC900433666[1].wmf"/>
          <p:cNvPicPr>
            <a:picLocks noChangeAspect="1" noChangeArrowheads="1"/>
          </p:cNvPicPr>
          <p:nvPr/>
        </p:nvPicPr>
        <p:blipFill>
          <a:blip r:embed="rId2" cstate="screen"/>
          <a:srcRect/>
          <a:stretch>
            <a:fillRect/>
          </a:stretch>
        </p:blipFill>
        <p:spPr bwMode="auto">
          <a:xfrm>
            <a:off x="2643174" y="4214818"/>
            <a:ext cx="1827886" cy="1683410"/>
          </a:xfrm>
          <a:prstGeom prst="rect">
            <a:avLst/>
          </a:prstGeom>
          <a:noFill/>
        </p:spPr>
      </p:pic>
      <p:pic>
        <p:nvPicPr>
          <p:cNvPr id="18435" name="Picture 3" descr="C:\Users\User\AppData\Local\Microsoft\Windows\Temporary Internet Files\Content.IE5\12IU64SM\MC900382572[1].jpg"/>
          <p:cNvPicPr>
            <a:picLocks noChangeAspect="1" noChangeArrowheads="1"/>
          </p:cNvPicPr>
          <p:nvPr/>
        </p:nvPicPr>
        <p:blipFill>
          <a:blip r:embed="rId3" cstate="screen"/>
          <a:srcRect/>
          <a:stretch>
            <a:fillRect/>
          </a:stretch>
        </p:blipFill>
        <p:spPr bwMode="auto">
          <a:xfrm>
            <a:off x="4429124" y="3429000"/>
            <a:ext cx="2914648" cy="2914648"/>
          </a:xfrm>
          <a:prstGeom prst="rect">
            <a:avLst/>
          </a:prstGeom>
          <a:noFill/>
        </p:spPr>
      </p:pic>
      <p:pic>
        <p:nvPicPr>
          <p:cNvPr id="18436" name="Picture 4" descr="C:\Users\User\AppData\Local\Microsoft\Windows\Temporary Internet Files\Content.IE5\0CY0CFD0\MM910001152[1].gif"/>
          <p:cNvPicPr>
            <a:picLocks noChangeAspect="1" noChangeArrowheads="1" noCrop="1"/>
          </p:cNvPicPr>
          <p:nvPr/>
        </p:nvPicPr>
        <p:blipFill>
          <a:blip r:embed="rId4" cstate="screen"/>
          <a:srcRect/>
          <a:stretch>
            <a:fillRect/>
          </a:stretch>
        </p:blipFill>
        <p:spPr bwMode="auto">
          <a:xfrm>
            <a:off x="642910" y="5372100"/>
            <a:ext cx="1485900" cy="14859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down)">
                                      <p:cBhvr>
                                        <p:cTn id="7" dur="500"/>
                                        <p:tgtEl>
                                          <p:spTgt spid="184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8435"/>
                                        </p:tgtEl>
                                        <p:attrNameLst>
                                          <p:attrName>style.visibility</p:attrName>
                                        </p:attrNameLst>
                                      </p:cBhvr>
                                      <p:to>
                                        <p:strVal val="visible"/>
                                      </p:to>
                                    </p:set>
                                    <p:animEffect transition="in" filter="wipe(down)">
                                      <p:cBhvr>
                                        <p:cTn id="12" dur="500"/>
                                        <p:tgtEl>
                                          <p:spTgt spid="18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В эту ночь девушки гадали. Что было плохим предзнаменованием? </a:t>
            </a:r>
            <a:br>
              <a:rPr lang="ru-RU" dirty="0" smtClean="0">
                <a:solidFill>
                  <a:schemeClr val="tx1"/>
                </a:solidFill>
              </a:rPr>
            </a:br>
            <a:r>
              <a:rPr lang="ru-RU" dirty="0" smtClean="0">
                <a:solidFill>
                  <a:schemeClr val="tx1"/>
                </a:solidFill>
              </a:rPr>
              <a:t>Варианты: разлитая вода, разбитое стекло, упавший подсвечник, упавший стул </a:t>
            </a:r>
            <a:endParaRPr lang="ru-RU" dirty="0">
              <a:solidFill>
                <a:schemeClr val="tx1"/>
              </a:solidFill>
            </a:endParaRPr>
          </a:p>
        </p:txBody>
      </p:sp>
      <p:pic>
        <p:nvPicPr>
          <p:cNvPr id="19458" name="Picture 2" descr="C:\Users\User\AppData\Local\Microsoft\Windows\Temporary Internet Files\Content.IE5\6HRC1HHP\MC900370516[1].wmf"/>
          <p:cNvPicPr>
            <a:picLocks noChangeAspect="1" noChangeArrowheads="1"/>
          </p:cNvPicPr>
          <p:nvPr/>
        </p:nvPicPr>
        <p:blipFill>
          <a:blip r:embed="rId2" cstate="screen"/>
          <a:srcRect/>
          <a:stretch>
            <a:fillRect/>
          </a:stretch>
        </p:blipFill>
        <p:spPr bwMode="auto">
          <a:xfrm rot="18432921">
            <a:off x="2500298" y="4071942"/>
            <a:ext cx="1885279" cy="1879559"/>
          </a:xfrm>
          <a:prstGeom prst="rect">
            <a:avLst/>
          </a:prstGeom>
          <a:noFill/>
        </p:spPr>
      </p:pic>
      <p:pic>
        <p:nvPicPr>
          <p:cNvPr id="19459" name="Picture 3" descr="C:\Users\User\AppData\Local\Microsoft\Windows\Temporary Internet Files\Content.IE5\0CY0CFD0\MC900361836[1].wmf"/>
          <p:cNvPicPr>
            <a:picLocks noChangeAspect="1" noChangeArrowheads="1"/>
          </p:cNvPicPr>
          <p:nvPr/>
        </p:nvPicPr>
        <p:blipFill>
          <a:blip r:embed="rId3" cstate="screen"/>
          <a:srcRect/>
          <a:stretch>
            <a:fillRect/>
          </a:stretch>
        </p:blipFill>
        <p:spPr bwMode="auto">
          <a:xfrm rot="2006799">
            <a:off x="4929190" y="4214818"/>
            <a:ext cx="1813255" cy="1399946"/>
          </a:xfrm>
          <a:prstGeom prst="rect">
            <a:avLst/>
          </a:prstGeom>
          <a:noFill/>
        </p:spPr>
      </p:pic>
      <p:pic>
        <p:nvPicPr>
          <p:cNvPr id="19460" name="Picture 4" descr="C:\Users\User\AppData\Local\Microsoft\Windows\Temporary Internet Files\Content.IE5\0CY0CFD0\MM910001152[1].gif"/>
          <p:cNvPicPr>
            <a:picLocks noChangeAspect="1" noChangeArrowheads="1" noCrop="1"/>
          </p:cNvPicPr>
          <p:nvPr/>
        </p:nvPicPr>
        <p:blipFill>
          <a:blip r:embed="rId4" cstate="screen"/>
          <a:srcRect/>
          <a:stretch>
            <a:fillRect/>
          </a:stretch>
        </p:blipFill>
        <p:spPr bwMode="auto">
          <a:xfrm>
            <a:off x="7658100" y="5372100"/>
            <a:ext cx="1485900" cy="14859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458"/>
                                        </p:tgtEl>
                                        <p:attrNameLst>
                                          <p:attrName>style.visibility</p:attrName>
                                        </p:attrNameLst>
                                      </p:cBhvr>
                                      <p:to>
                                        <p:strVal val="visible"/>
                                      </p:to>
                                    </p:set>
                                    <p:animEffect transition="in" filter="wipe(down)">
                                      <p:cBhvr>
                                        <p:cTn id="7" dur="500"/>
                                        <p:tgtEl>
                                          <p:spTgt spid="1945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9459"/>
                                        </p:tgtEl>
                                        <p:attrNameLst>
                                          <p:attrName>style.visibility</p:attrName>
                                        </p:attrNameLst>
                                      </p:cBhvr>
                                      <p:to>
                                        <p:strVal val="visible"/>
                                      </p:to>
                                    </p:set>
                                    <p:animEffect transition="in" filter="wipe(down)">
                                      <p:cBhvr>
                                        <p:cTn id="12" dur="500"/>
                                        <p:tgtEl>
                                          <p:spTgt spid="1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dirty="0" smtClean="0">
                <a:solidFill>
                  <a:schemeClr val="tx1"/>
                </a:solidFill>
              </a:rPr>
              <a:t>В этот день не принято.. . </a:t>
            </a:r>
            <a:br>
              <a:rPr lang="ru-RU" dirty="0" smtClean="0">
                <a:solidFill>
                  <a:schemeClr val="tx1"/>
                </a:solidFill>
              </a:rPr>
            </a:br>
            <a:r>
              <a:rPr lang="ru-RU" dirty="0" smtClean="0">
                <a:solidFill>
                  <a:schemeClr val="tx1"/>
                </a:solidFill>
              </a:rPr>
              <a:t>Варианты: обижаться, ругаться, смеяться, плакать </a:t>
            </a:r>
            <a:endParaRPr lang="ru-RU" dirty="0">
              <a:solidFill>
                <a:schemeClr val="tx1"/>
              </a:solidFill>
            </a:endParaRPr>
          </a:p>
        </p:txBody>
      </p:sp>
      <p:pic>
        <p:nvPicPr>
          <p:cNvPr id="20483" name="Picture 3" descr="C:\Users\User\AppData\Local\Microsoft\Windows\Temporary Internet Files\Content.IE5\12IU64SM\MC900410257[1].wmf"/>
          <p:cNvPicPr>
            <a:picLocks noChangeAspect="1" noChangeArrowheads="1"/>
          </p:cNvPicPr>
          <p:nvPr/>
        </p:nvPicPr>
        <p:blipFill>
          <a:blip r:embed="rId2" cstate="screen"/>
          <a:srcRect/>
          <a:stretch>
            <a:fillRect/>
          </a:stretch>
        </p:blipFill>
        <p:spPr bwMode="auto">
          <a:xfrm>
            <a:off x="2500298" y="3286124"/>
            <a:ext cx="1390650" cy="1844675"/>
          </a:xfrm>
          <a:prstGeom prst="rect">
            <a:avLst/>
          </a:prstGeom>
          <a:noFill/>
        </p:spPr>
      </p:pic>
      <p:pic>
        <p:nvPicPr>
          <p:cNvPr id="20484" name="Picture 4" descr="C:\Users\User\AppData\Local\Microsoft\Windows\Temporary Internet Files\Content.IE5\6HRC1HHP\MC900089068[1].wmf"/>
          <p:cNvPicPr>
            <a:picLocks noChangeAspect="1" noChangeArrowheads="1"/>
          </p:cNvPicPr>
          <p:nvPr/>
        </p:nvPicPr>
        <p:blipFill>
          <a:blip r:embed="rId3" cstate="screen"/>
          <a:srcRect/>
          <a:stretch>
            <a:fillRect/>
          </a:stretch>
        </p:blipFill>
        <p:spPr bwMode="auto">
          <a:xfrm>
            <a:off x="4857752" y="3571876"/>
            <a:ext cx="1588313" cy="1794053"/>
          </a:xfrm>
          <a:prstGeom prst="rect">
            <a:avLst/>
          </a:prstGeom>
          <a:noFill/>
        </p:spPr>
      </p:pic>
      <p:pic>
        <p:nvPicPr>
          <p:cNvPr id="20485" name="Picture 5" descr="C:\Users\User\AppData\Local\Microsoft\Windows\Temporary Internet Files\Content.IE5\0CY0CFD0\MM910001152[1].gif"/>
          <p:cNvPicPr>
            <a:picLocks noChangeAspect="1" noChangeArrowheads="1" noCrop="1"/>
          </p:cNvPicPr>
          <p:nvPr/>
        </p:nvPicPr>
        <p:blipFill>
          <a:blip r:embed="rId4" cstate="screen"/>
          <a:srcRect/>
          <a:stretch>
            <a:fillRect/>
          </a:stretch>
        </p:blipFill>
        <p:spPr bwMode="auto">
          <a:xfrm>
            <a:off x="785786" y="5372100"/>
            <a:ext cx="1485900" cy="14859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0483"/>
                                        </p:tgtEl>
                                        <p:attrNameLst>
                                          <p:attrName>style.visibility</p:attrName>
                                        </p:attrNameLst>
                                      </p:cBhvr>
                                      <p:to>
                                        <p:strVal val="visible"/>
                                      </p:to>
                                    </p:set>
                                    <p:animEffect transition="in" filter="wipe(down)">
                                      <p:cBhvr>
                                        <p:cTn id="7" dur="500"/>
                                        <p:tgtEl>
                                          <p:spTgt spid="2048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wipe(down)">
                                      <p:cBhvr>
                                        <p:cTn id="12"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b="1" dirty="0" smtClean="0">
                <a:solidFill>
                  <a:schemeClr val="tx1"/>
                </a:solidFill>
              </a:rPr>
              <a:t>Поиграем в игру </a:t>
            </a:r>
            <a:endParaRPr lang="ru-RU" b="1" dirty="0">
              <a:solidFill>
                <a:schemeClr val="tx1"/>
              </a:solidFill>
            </a:endParaRPr>
          </a:p>
        </p:txBody>
      </p:sp>
      <p:sp>
        <p:nvSpPr>
          <p:cNvPr id="3" name="Содержимое 2"/>
          <p:cNvSpPr>
            <a:spLocks noGrp="1"/>
          </p:cNvSpPr>
          <p:nvPr>
            <p:ph idx="1"/>
          </p:nvPr>
        </p:nvSpPr>
        <p:spPr/>
        <p:txBody>
          <a:bodyPr/>
          <a:lstStyle/>
          <a:p>
            <a:r>
              <a:rPr lang="ru-RU" dirty="0" smtClean="0">
                <a:solidFill>
                  <a:schemeClr val="tx1"/>
                </a:solidFill>
              </a:rPr>
              <a:t>«Добрая нечисть на связи»</a:t>
            </a:r>
            <a:endParaRPr lang="ru-RU" dirty="0">
              <a:solidFill>
                <a:schemeClr val="tx1"/>
              </a:solidFill>
            </a:endParaRPr>
          </a:p>
        </p:txBody>
      </p:sp>
      <p:pic>
        <p:nvPicPr>
          <p:cNvPr id="35842" name="Picture 2" descr="C:\Users\User\AppData\Local\Microsoft\Windows\Temporary Internet Files\Content.IE5\12IU64SM\MC900436320[1].png"/>
          <p:cNvPicPr>
            <a:picLocks noChangeAspect="1" noChangeArrowheads="1"/>
          </p:cNvPicPr>
          <p:nvPr/>
        </p:nvPicPr>
        <p:blipFill>
          <a:blip r:embed="rId2" cstate="screen"/>
          <a:srcRect/>
          <a:stretch>
            <a:fillRect/>
          </a:stretch>
        </p:blipFill>
        <p:spPr bwMode="auto">
          <a:xfrm>
            <a:off x="3714750" y="2571750"/>
            <a:ext cx="1714500" cy="1714500"/>
          </a:xfrm>
          <a:prstGeom prst="rect">
            <a:avLst/>
          </a:prstGeom>
          <a:noFill/>
        </p:spPr>
      </p:pic>
      <p:pic>
        <p:nvPicPr>
          <p:cNvPr id="35843" name="Picture 3" descr="C:\Users\User\AppData\Local\Microsoft\Windows\Temporary Internet Files\Content.IE5\WNKCW2RN\MC900326418[1].wmf"/>
          <p:cNvPicPr>
            <a:picLocks noChangeAspect="1" noChangeArrowheads="1"/>
          </p:cNvPicPr>
          <p:nvPr/>
        </p:nvPicPr>
        <p:blipFill>
          <a:blip r:embed="rId3" cstate="screen"/>
          <a:srcRect/>
          <a:stretch>
            <a:fillRect/>
          </a:stretch>
        </p:blipFill>
        <p:spPr bwMode="auto">
          <a:xfrm>
            <a:off x="5643570" y="1785926"/>
            <a:ext cx="1828800" cy="1829714"/>
          </a:xfrm>
          <a:prstGeom prst="rect">
            <a:avLst/>
          </a:prstGeom>
          <a:noFill/>
        </p:spPr>
      </p:pic>
      <p:pic>
        <p:nvPicPr>
          <p:cNvPr id="35844" name="Picture 4" descr="C:\Users\User\AppData\Local\Microsoft\Windows\Temporary Internet Files\Content.IE5\6HRC1HHP\MC900438147[1].wmf"/>
          <p:cNvPicPr>
            <a:picLocks noChangeAspect="1" noChangeArrowheads="1"/>
          </p:cNvPicPr>
          <p:nvPr/>
        </p:nvPicPr>
        <p:blipFill>
          <a:blip r:embed="rId4" cstate="screen"/>
          <a:srcRect/>
          <a:stretch>
            <a:fillRect/>
          </a:stretch>
        </p:blipFill>
        <p:spPr bwMode="auto">
          <a:xfrm>
            <a:off x="142844" y="3786190"/>
            <a:ext cx="1876425" cy="1930400"/>
          </a:xfrm>
          <a:prstGeom prst="rect">
            <a:avLst/>
          </a:prstGeom>
          <a:noFill/>
        </p:spPr>
      </p:pic>
      <p:pic>
        <p:nvPicPr>
          <p:cNvPr id="35845" name="Picture 5" descr="C:\Users\User\AppData\Local\Microsoft\Windows\Temporary Internet Files\Content.IE5\0CY0CFD0\MM910001152[1].gif"/>
          <p:cNvPicPr>
            <a:picLocks noChangeAspect="1" noChangeArrowheads="1" noCrop="1"/>
          </p:cNvPicPr>
          <p:nvPr/>
        </p:nvPicPr>
        <p:blipFill>
          <a:blip r:embed="rId5" cstate="screen"/>
          <a:srcRect/>
          <a:stretch>
            <a:fillRect/>
          </a:stretch>
        </p:blipFill>
        <p:spPr bwMode="auto">
          <a:xfrm>
            <a:off x="6786578" y="4357694"/>
            <a:ext cx="1485900" cy="1485900"/>
          </a:xfrm>
          <a:prstGeom prst="rect">
            <a:avLst/>
          </a:prstGeom>
          <a:noFill/>
        </p:spPr>
      </p:pic>
      <p:pic>
        <p:nvPicPr>
          <p:cNvPr id="35846" name="Picture 6" descr="C:\Users\User\AppData\Local\Microsoft\Windows\Temporary Internet Files\Content.IE5\12IU64SM\MC900436325[1].png"/>
          <p:cNvPicPr>
            <a:picLocks noChangeAspect="1" noChangeArrowheads="1"/>
          </p:cNvPicPr>
          <p:nvPr/>
        </p:nvPicPr>
        <p:blipFill>
          <a:blip r:embed="rId6" cstate="screen"/>
          <a:srcRect/>
          <a:stretch>
            <a:fillRect/>
          </a:stretch>
        </p:blipFill>
        <p:spPr bwMode="auto">
          <a:xfrm>
            <a:off x="2571736" y="4500570"/>
            <a:ext cx="1714500" cy="1714500"/>
          </a:xfrm>
          <a:prstGeom prst="rect">
            <a:avLst/>
          </a:prstGeom>
          <a:noFill/>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dirty="0"/>
          </a:p>
        </p:txBody>
      </p:sp>
      <p:sp>
        <p:nvSpPr>
          <p:cNvPr id="3" name="Содержимое 2"/>
          <p:cNvSpPr>
            <a:spLocks noGrp="1"/>
          </p:cNvSpPr>
          <p:nvPr>
            <p:ph idx="1"/>
          </p:nvPr>
        </p:nvSpPr>
        <p:spPr>
          <a:xfrm>
            <a:off x="428596" y="1285860"/>
            <a:ext cx="8229600" cy="4525963"/>
          </a:xfrm>
        </p:spPr>
        <p:txBody>
          <a:bodyPr>
            <a:noAutofit/>
          </a:bodyPr>
          <a:lstStyle/>
          <a:p>
            <a:r>
              <a:rPr lang="ru-RU" sz="4400" dirty="0" smtClean="0">
                <a:solidFill>
                  <a:srgbClr val="00B050"/>
                </a:solidFill>
              </a:rPr>
              <a:t>«В осеннее ненастье семь погод на дворе: сеет, веет, крутит, мутит, ревет, сверху льет и снизу метет». Эти дни называли «распутица», «</a:t>
            </a:r>
            <a:r>
              <a:rPr lang="ru-RU" sz="4400" dirty="0" err="1" smtClean="0">
                <a:solidFill>
                  <a:srgbClr val="00B050"/>
                </a:solidFill>
              </a:rPr>
              <a:t>кисельница</a:t>
            </a:r>
            <a:r>
              <a:rPr lang="ru-RU" sz="4400" dirty="0" smtClean="0">
                <a:solidFill>
                  <a:srgbClr val="00B050"/>
                </a:solidFill>
              </a:rPr>
              <a:t>», «октябрь – </a:t>
            </a:r>
            <a:r>
              <a:rPr lang="ru-RU" sz="4400" dirty="0" err="1" smtClean="0">
                <a:solidFill>
                  <a:srgbClr val="00B050"/>
                </a:solidFill>
              </a:rPr>
              <a:t>грязник</a:t>
            </a:r>
            <a:r>
              <a:rPr lang="ru-RU" sz="4400" dirty="0" smtClean="0">
                <a:solidFill>
                  <a:srgbClr val="00B050"/>
                </a:solidFill>
              </a:rPr>
              <a:t>».</a:t>
            </a:r>
            <a:endParaRPr lang="ru-RU" sz="4400" dirty="0">
              <a:solidFill>
                <a:srgbClr val="00B050"/>
              </a:solidFill>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endParaRPr lang="ru-RU" dirty="0"/>
          </a:p>
        </p:txBody>
      </p:sp>
      <p:pic>
        <p:nvPicPr>
          <p:cNvPr id="21506" name="Picture 2" descr="http://gostei.ucoz.ru/_nw/4/s87046688.jpg"/>
          <p:cNvPicPr>
            <a:picLocks noChangeAspect="1" noChangeArrowheads="1"/>
          </p:cNvPicPr>
          <p:nvPr/>
        </p:nvPicPr>
        <p:blipFill>
          <a:blip r:embed="rId2" cstate="screen"/>
          <a:srcRect/>
          <a:stretch>
            <a:fillRect/>
          </a:stretch>
        </p:blipFill>
        <p:spPr bwMode="auto">
          <a:xfrm>
            <a:off x="1714480" y="214290"/>
            <a:ext cx="5881702" cy="7352128"/>
          </a:xfrm>
          <a:prstGeom prst="rect">
            <a:avLst/>
          </a:prstGeom>
          <a:noFill/>
        </p:spPr>
      </p:pic>
      <p:pic>
        <p:nvPicPr>
          <p:cNvPr id="21507" name="Picture 3" descr="C:\Users\User\AppData\Local\Microsoft\Windows\Temporary Internet Files\Content.IE5\0CY0CFD0\MM910001152[1].gif"/>
          <p:cNvPicPr>
            <a:picLocks noChangeAspect="1" noChangeArrowheads="1" noCrop="1"/>
          </p:cNvPicPr>
          <p:nvPr/>
        </p:nvPicPr>
        <p:blipFill>
          <a:blip r:embed="rId3" cstate="screen"/>
          <a:srcRect/>
          <a:stretch>
            <a:fillRect/>
          </a:stretch>
        </p:blipFill>
        <p:spPr bwMode="auto">
          <a:xfrm>
            <a:off x="3857620" y="2714620"/>
            <a:ext cx="1485900" cy="1485900"/>
          </a:xfrm>
          <a:prstGeom prst="rect">
            <a:avLst/>
          </a:prstGeom>
          <a:noFill/>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en-US" dirty="0" smtClean="0">
                <a:hlinkClick r:id="rId2"/>
              </a:rPr>
              <a:t>http://pluspi.org/wiki/index.php</a:t>
            </a:r>
            <a:endParaRPr lang="ru-RU" dirty="0" smtClean="0"/>
          </a:p>
          <a:p>
            <a:r>
              <a:rPr lang="en-US" dirty="0" smtClean="0">
                <a:hlinkClick r:id="rId3"/>
              </a:rPr>
              <a:t>http://gostei.ucoz.ru</a:t>
            </a:r>
            <a:endParaRPr lang="ru-RU" dirty="0" smtClean="0"/>
          </a:p>
          <a:p>
            <a:endParaRPr lang="ru-RU"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normAutofit/>
          </a:bodyPr>
          <a:lstStyle/>
          <a:p>
            <a:r>
              <a:rPr lang="ru-RU" sz="4000" dirty="0" smtClean="0">
                <a:solidFill>
                  <a:srgbClr val="00B050"/>
                </a:solidFill>
              </a:rPr>
              <a:t>О ноябре народная молва гласит: «В ноябре зима с осенью борются», «Ноябрь - </a:t>
            </a:r>
            <a:r>
              <a:rPr lang="ru-RU" sz="4000" dirty="0" err="1" smtClean="0">
                <a:solidFill>
                  <a:srgbClr val="00B050"/>
                </a:solidFill>
              </a:rPr>
              <a:t>полузимник</a:t>
            </a:r>
            <a:r>
              <a:rPr lang="ru-RU" sz="4000" dirty="0" smtClean="0">
                <a:solidFill>
                  <a:srgbClr val="00B050"/>
                </a:solidFill>
              </a:rPr>
              <a:t>: и колесо, и полоз любит», «Ноябрь -</a:t>
            </a:r>
            <a:r>
              <a:rPr lang="ru-RU" sz="4000" dirty="0" err="1" smtClean="0">
                <a:solidFill>
                  <a:srgbClr val="00B050"/>
                </a:solidFill>
              </a:rPr>
              <a:t>полузимник</a:t>
            </a:r>
            <a:r>
              <a:rPr lang="ru-RU" sz="4000" dirty="0" smtClean="0">
                <a:solidFill>
                  <a:srgbClr val="00B050"/>
                </a:solidFill>
              </a:rPr>
              <a:t>: мужик с телегой прощается и в сани забирается».</a:t>
            </a:r>
            <a:endParaRPr lang="ru-RU" sz="4000" dirty="0">
              <a:solidFill>
                <a:srgbClr val="00B050"/>
              </a:solidFill>
            </a:endParaRPr>
          </a:p>
        </p:txBody>
      </p:sp>
      <p:pic>
        <p:nvPicPr>
          <p:cNvPr id="4" name="Picture 3" descr="C:\Users\User\AppData\Local\Microsoft\Windows\Temporary Internet Files\Content.IE5\6HRC1HHP\MP900411770[1].jpg">
            <a:hlinkClick r:id="rId2" action="ppaction://hlinkfile"/>
          </p:cNvPr>
          <p:cNvPicPr>
            <a:picLocks noChangeAspect="1" noChangeArrowheads="1"/>
          </p:cNvPicPr>
          <p:nvPr/>
        </p:nvPicPr>
        <p:blipFill>
          <a:blip r:embed="rId3" cstate="screen"/>
          <a:srcRect/>
          <a:stretch>
            <a:fillRect/>
          </a:stretch>
        </p:blipFill>
        <p:spPr bwMode="auto">
          <a:xfrm>
            <a:off x="7286644" y="4643446"/>
            <a:ext cx="1463345" cy="1979479"/>
          </a:xfrm>
          <a:prstGeom prst="rect">
            <a:avLst/>
          </a:prstGeom>
          <a:noFill/>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C:\Program Files (x86)\Microsoft Office\MEDIA\CAGCAT10\j0298897.wmf"/>
          <p:cNvPicPr>
            <a:picLocks noChangeAspect="1" noChangeArrowheads="1"/>
          </p:cNvPicPr>
          <p:nvPr/>
        </p:nvPicPr>
        <p:blipFill>
          <a:blip r:embed="rId2" cstate="screen"/>
          <a:srcRect/>
          <a:stretch>
            <a:fillRect/>
          </a:stretch>
        </p:blipFill>
        <p:spPr bwMode="auto">
          <a:xfrm>
            <a:off x="214282" y="928670"/>
            <a:ext cx="3689509" cy="3222719"/>
          </a:xfrm>
          <a:prstGeom prst="rect">
            <a:avLst/>
          </a:prstGeom>
          <a:noFill/>
        </p:spPr>
      </p:pic>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sz="3600" dirty="0" smtClean="0">
                <a:solidFill>
                  <a:srgbClr val="FF0000"/>
                </a:solidFill>
              </a:rPr>
              <a:t>Весна и осень </a:t>
            </a:r>
            <a:r>
              <a:rPr lang="ru-RU" b="0" dirty="0" smtClean="0"/>
              <a:t>– </a:t>
            </a:r>
          </a:p>
          <a:p>
            <a:endParaRPr lang="ru-RU" b="0" dirty="0" smtClean="0"/>
          </a:p>
          <a:p>
            <a:endParaRPr lang="ru-RU" b="0" dirty="0" smtClean="0"/>
          </a:p>
          <a:p>
            <a:r>
              <a:rPr lang="ru-RU" sz="3600" dirty="0" smtClean="0">
                <a:solidFill>
                  <a:srgbClr val="FF0000"/>
                </a:solidFill>
              </a:rPr>
              <a:t>Осенью скот жиреет, а человек –</a:t>
            </a:r>
          </a:p>
          <a:p>
            <a:endParaRPr lang="ru-RU" sz="3600" dirty="0" smtClean="0">
              <a:solidFill>
                <a:srgbClr val="FF0000"/>
              </a:solidFill>
            </a:endParaRPr>
          </a:p>
          <a:p>
            <a:r>
              <a:rPr lang="ru-RU" sz="3600" dirty="0" smtClean="0">
                <a:solidFill>
                  <a:srgbClr val="FF0000"/>
                </a:solidFill>
              </a:rPr>
              <a:t>Придет осень, да</a:t>
            </a:r>
            <a:r>
              <a:rPr lang="ru-RU" sz="3600" b="0" dirty="0" smtClean="0"/>
              <a:t> </a:t>
            </a:r>
            <a:r>
              <a:rPr lang="ru-RU" sz="3600" dirty="0" smtClean="0">
                <a:solidFill>
                  <a:srgbClr val="FF0000"/>
                </a:solidFill>
              </a:rPr>
              <a:t> </a:t>
            </a:r>
          </a:p>
          <a:p>
            <a:endParaRPr lang="ru-RU" sz="3600" dirty="0" smtClean="0">
              <a:solidFill>
                <a:srgbClr val="FF0000"/>
              </a:solidFill>
            </a:endParaRPr>
          </a:p>
          <a:p>
            <a:endParaRPr lang="ru-RU" sz="3600" dirty="0">
              <a:solidFill>
                <a:srgbClr val="FF0000"/>
              </a:solidFill>
            </a:endParaRPr>
          </a:p>
        </p:txBody>
      </p:sp>
      <p:sp>
        <p:nvSpPr>
          <p:cNvPr id="6" name="Прямоугольник 5"/>
          <p:cNvSpPr/>
          <p:nvPr/>
        </p:nvSpPr>
        <p:spPr>
          <a:xfrm>
            <a:off x="4214810" y="1571612"/>
            <a:ext cx="5126185" cy="1323439"/>
          </a:xfrm>
          <a:prstGeom prst="rect">
            <a:avLst/>
          </a:prstGeom>
        </p:spPr>
        <p:txBody>
          <a:bodyPr wrap="square">
            <a:spAutoFit/>
          </a:bodyPr>
          <a:lstStyle/>
          <a:p>
            <a:r>
              <a:rPr lang="ru-RU" sz="4000" b="1" dirty="0" smtClean="0"/>
              <a:t>всё на дню погод восемь.</a:t>
            </a:r>
            <a:endParaRPr lang="ru-RU" sz="4000" b="1" dirty="0"/>
          </a:p>
        </p:txBody>
      </p:sp>
      <p:sp>
        <p:nvSpPr>
          <p:cNvPr id="8" name="Прямоугольник 7"/>
          <p:cNvSpPr/>
          <p:nvPr/>
        </p:nvSpPr>
        <p:spPr>
          <a:xfrm>
            <a:off x="6572264" y="3929066"/>
            <a:ext cx="2357454" cy="646331"/>
          </a:xfrm>
          <a:prstGeom prst="rect">
            <a:avLst/>
          </a:prstGeom>
        </p:spPr>
        <p:txBody>
          <a:bodyPr wrap="square">
            <a:spAutoFit/>
          </a:bodyPr>
          <a:lstStyle/>
          <a:p>
            <a:r>
              <a:rPr lang="ru-RU" sz="3600" b="1" dirty="0" smtClean="0"/>
              <a:t>добреет.</a:t>
            </a:r>
            <a:endParaRPr lang="ru-RU" sz="3600" b="1" dirty="0"/>
          </a:p>
        </p:txBody>
      </p:sp>
      <p:pic>
        <p:nvPicPr>
          <p:cNvPr id="13316" name="Picture 4" descr="C:\Users\User\AppData\Local\Microsoft\Windows\Temporary Internet Files\Content.IE5\6HRC1HHP\MP900411823[1].jpg"/>
          <p:cNvPicPr>
            <a:picLocks noChangeAspect="1" noChangeArrowheads="1"/>
          </p:cNvPicPr>
          <p:nvPr/>
        </p:nvPicPr>
        <p:blipFill>
          <a:blip r:embed="rId3" cstate="screen"/>
          <a:srcRect/>
          <a:stretch>
            <a:fillRect/>
          </a:stretch>
        </p:blipFill>
        <p:spPr bwMode="auto">
          <a:xfrm>
            <a:off x="4500562" y="3961405"/>
            <a:ext cx="1943321" cy="2896595"/>
          </a:xfrm>
          <a:prstGeom prst="rect">
            <a:avLst/>
          </a:prstGeom>
          <a:noFill/>
        </p:spPr>
      </p:pic>
      <p:sp>
        <p:nvSpPr>
          <p:cNvPr id="10" name="Прямоугольник 9"/>
          <p:cNvSpPr/>
          <p:nvPr/>
        </p:nvSpPr>
        <p:spPr>
          <a:xfrm>
            <a:off x="4500562" y="4643446"/>
            <a:ext cx="3322863" cy="646331"/>
          </a:xfrm>
          <a:prstGeom prst="rect">
            <a:avLst/>
          </a:prstGeom>
        </p:spPr>
        <p:txBody>
          <a:bodyPr wrap="square">
            <a:spAutoFit/>
          </a:bodyPr>
          <a:lstStyle/>
          <a:p>
            <a:r>
              <a:rPr lang="ru-RU" sz="3600" b="1" dirty="0" smtClean="0"/>
              <a:t>за всё спросит.</a:t>
            </a:r>
            <a:endParaRPr lang="ru-RU" sz="3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down)">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C:\Program Files (x86)\Microsoft Office\MEDIA\CAGCAT10\j0298897.wmf"/>
          <p:cNvPicPr>
            <a:picLocks noChangeAspect="1" noChangeArrowheads="1"/>
          </p:cNvPicPr>
          <p:nvPr/>
        </p:nvPicPr>
        <p:blipFill>
          <a:blip r:embed="rId2" cstate="screen"/>
          <a:srcRect/>
          <a:stretch>
            <a:fillRect/>
          </a:stretch>
        </p:blipFill>
        <p:spPr bwMode="auto">
          <a:xfrm>
            <a:off x="214282" y="928670"/>
            <a:ext cx="3689509" cy="3222719"/>
          </a:xfrm>
          <a:prstGeom prst="rect">
            <a:avLst/>
          </a:prstGeom>
          <a:noFill/>
        </p:spPr>
      </p:pic>
      <p:sp>
        <p:nvSpPr>
          <p:cNvPr id="2" name="Заголовок 1"/>
          <p:cNvSpPr>
            <a:spLocks noGrp="1"/>
          </p:cNvSpPr>
          <p:nvPr>
            <p:ph type="title"/>
          </p:nvPr>
        </p:nvSpPr>
        <p:spPr/>
        <p:txBody>
          <a:bodyPr/>
          <a:lstStyle/>
          <a:p>
            <a:endParaRPr lang="ru-RU"/>
          </a:p>
        </p:txBody>
      </p:sp>
      <p:sp>
        <p:nvSpPr>
          <p:cNvPr id="3" name="Содержимое 2"/>
          <p:cNvSpPr>
            <a:spLocks noGrp="1"/>
          </p:cNvSpPr>
          <p:nvPr>
            <p:ph idx="1"/>
          </p:nvPr>
        </p:nvSpPr>
        <p:spPr/>
        <p:txBody>
          <a:bodyPr/>
          <a:lstStyle/>
          <a:p>
            <a:r>
              <a:rPr lang="ru-RU" sz="3600" dirty="0" smtClean="0">
                <a:solidFill>
                  <a:srgbClr val="FF0000"/>
                </a:solidFill>
              </a:rPr>
              <a:t>Октябрь развезёт </a:t>
            </a:r>
            <a:r>
              <a:rPr lang="ru-RU" b="0" dirty="0" smtClean="0"/>
              <a:t>– </a:t>
            </a:r>
          </a:p>
          <a:p>
            <a:endParaRPr lang="ru-RU" b="0" dirty="0" smtClean="0"/>
          </a:p>
          <a:p>
            <a:endParaRPr lang="ru-RU" b="0" dirty="0" smtClean="0"/>
          </a:p>
          <a:p>
            <a:r>
              <a:rPr lang="ru-RU" sz="3600" dirty="0" smtClean="0">
                <a:solidFill>
                  <a:srgbClr val="FF0000"/>
                </a:solidFill>
              </a:rPr>
              <a:t>В осень и у вороны–</a:t>
            </a:r>
          </a:p>
          <a:p>
            <a:endParaRPr lang="ru-RU" sz="3600" dirty="0" smtClean="0">
              <a:solidFill>
                <a:srgbClr val="FF0000"/>
              </a:solidFill>
            </a:endParaRPr>
          </a:p>
          <a:p>
            <a:r>
              <a:rPr lang="ru-RU" sz="3600" dirty="0" smtClean="0">
                <a:solidFill>
                  <a:srgbClr val="FF0000"/>
                </a:solidFill>
              </a:rPr>
              <a:t>Осеннее тепло</a:t>
            </a:r>
            <a:r>
              <a:rPr lang="ru-RU" sz="3600" b="0" dirty="0" smtClean="0"/>
              <a:t> </a:t>
            </a:r>
            <a:r>
              <a:rPr lang="ru-RU" sz="3600" dirty="0" smtClean="0">
                <a:solidFill>
                  <a:srgbClr val="FF0000"/>
                </a:solidFill>
              </a:rPr>
              <a:t> </a:t>
            </a:r>
          </a:p>
          <a:p>
            <a:endParaRPr lang="ru-RU" sz="3600" dirty="0" smtClean="0">
              <a:solidFill>
                <a:srgbClr val="FF0000"/>
              </a:solidFill>
            </a:endParaRPr>
          </a:p>
          <a:p>
            <a:endParaRPr lang="ru-RU" sz="3600" dirty="0">
              <a:solidFill>
                <a:srgbClr val="FF0000"/>
              </a:solidFill>
            </a:endParaRPr>
          </a:p>
        </p:txBody>
      </p:sp>
      <p:sp>
        <p:nvSpPr>
          <p:cNvPr id="6" name="Прямоугольник 5"/>
          <p:cNvSpPr/>
          <p:nvPr/>
        </p:nvSpPr>
        <p:spPr>
          <a:xfrm>
            <a:off x="4714876" y="1500174"/>
            <a:ext cx="4143404" cy="707886"/>
          </a:xfrm>
          <a:prstGeom prst="rect">
            <a:avLst/>
          </a:prstGeom>
        </p:spPr>
        <p:txBody>
          <a:bodyPr wrap="square">
            <a:spAutoFit/>
          </a:bodyPr>
          <a:lstStyle/>
          <a:p>
            <a:r>
              <a:rPr lang="ru-RU" sz="4000" b="1" dirty="0" smtClean="0"/>
              <a:t>ноябрь подберёт.</a:t>
            </a:r>
            <a:endParaRPr lang="ru-RU" sz="4000" b="1" dirty="0"/>
          </a:p>
        </p:txBody>
      </p:sp>
      <p:sp>
        <p:nvSpPr>
          <p:cNvPr id="8" name="Прямоугольник 7"/>
          <p:cNvSpPr/>
          <p:nvPr/>
        </p:nvSpPr>
        <p:spPr>
          <a:xfrm>
            <a:off x="5429256" y="3286124"/>
            <a:ext cx="3429024" cy="646331"/>
          </a:xfrm>
          <a:prstGeom prst="rect">
            <a:avLst/>
          </a:prstGeom>
        </p:spPr>
        <p:txBody>
          <a:bodyPr wrap="square">
            <a:spAutoFit/>
          </a:bodyPr>
          <a:lstStyle/>
          <a:p>
            <a:r>
              <a:rPr lang="ru-RU" sz="3600" b="1" dirty="0" smtClean="0"/>
              <a:t>копна хлеба.</a:t>
            </a:r>
            <a:endParaRPr lang="ru-RU" sz="3600" b="1" dirty="0"/>
          </a:p>
        </p:txBody>
      </p:sp>
      <p:pic>
        <p:nvPicPr>
          <p:cNvPr id="13316" name="Picture 4" descr="C:\Users\User\AppData\Local\Microsoft\Windows\Temporary Internet Files\Content.IE5\6HRC1HHP\MP900411823[1].jpg"/>
          <p:cNvPicPr>
            <a:picLocks noChangeAspect="1" noChangeArrowheads="1"/>
          </p:cNvPicPr>
          <p:nvPr/>
        </p:nvPicPr>
        <p:blipFill>
          <a:blip r:embed="rId3" cstate="screen"/>
          <a:srcRect/>
          <a:stretch>
            <a:fillRect/>
          </a:stretch>
        </p:blipFill>
        <p:spPr bwMode="auto">
          <a:xfrm>
            <a:off x="4500562" y="3961405"/>
            <a:ext cx="1943321" cy="2896595"/>
          </a:xfrm>
          <a:prstGeom prst="rect">
            <a:avLst/>
          </a:prstGeom>
          <a:noFill/>
        </p:spPr>
      </p:pic>
      <p:sp>
        <p:nvSpPr>
          <p:cNvPr id="10" name="Прямоугольник 9"/>
          <p:cNvSpPr/>
          <p:nvPr/>
        </p:nvSpPr>
        <p:spPr>
          <a:xfrm>
            <a:off x="4500562" y="4643446"/>
            <a:ext cx="3322863" cy="646331"/>
          </a:xfrm>
          <a:prstGeom prst="rect">
            <a:avLst/>
          </a:prstGeom>
        </p:spPr>
        <p:txBody>
          <a:bodyPr wrap="square">
            <a:spAutoFit/>
          </a:bodyPr>
          <a:lstStyle/>
          <a:p>
            <a:r>
              <a:rPr lang="ru-RU" sz="3600" b="1" dirty="0" smtClean="0"/>
              <a:t>обманчиво.</a:t>
            </a:r>
            <a:endParaRPr lang="ru-RU" sz="3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down)">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b="1" i="1" dirty="0" smtClean="0">
                <a:solidFill>
                  <a:srgbClr val="FF0000"/>
                </a:solidFill>
                <a:effectLst/>
              </a:rPr>
              <a:t>Н.Некрасов</a:t>
            </a:r>
            <a:endParaRPr lang="ru-RU" b="1" dirty="0">
              <a:solidFill>
                <a:srgbClr val="FF0000"/>
              </a:solidFill>
              <a:effectLst/>
            </a:endParaRPr>
          </a:p>
        </p:txBody>
      </p:sp>
      <p:sp>
        <p:nvSpPr>
          <p:cNvPr id="3" name="Содержимое 2"/>
          <p:cNvSpPr>
            <a:spLocks noGrp="1"/>
          </p:cNvSpPr>
          <p:nvPr>
            <p:ph idx="1"/>
          </p:nvPr>
        </p:nvSpPr>
        <p:spPr/>
        <p:txBody>
          <a:bodyPr/>
          <a:lstStyle/>
          <a:p>
            <a:r>
              <a:rPr lang="ru-RU" i="1" dirty="0" smtClean="0">
                <a:solidFill>
                  <a:srgbClr val="00B050"/>
                </a:solidFill>
              </a:rPr>
              <a:t>Славная осень! Здоровый, ядреный воздух </a:t>
            </a:r>
            <a:br>
              <a:rPr lang="ru-RU" i="1" dirty="0" smtClean="0">
                <a:solidFill>
                  <a:srgbClr val="00B050"/>
                </a:solidFill>
              </a:rPr>
            </a:br>
            <a:r>
              <a:rPr lang="ru-RU" i="1" dirty="0" smtClean="0">
                <a:solidFill>
                  <a:srgbClr val="00B050"/>
                </a:solidFill>
              </a:rPr>
              <a:t>Усталые силы бодрит, </a:t>
            </a:r>
            <a:br>
              <a:rPr lang="ru-RU" i="1" dirty="0" smtClean="0">
                <a:solidFill>
                  <a:srgbClr val="00B050"/>
                </a:solidFill>
              </a:rPr>
            </a:br>
            <a:r>
              <a:rPr lang="ru-RU" i="1" dirty="0" smtClean="0">
                <a:solidFill>
                  <a:srgbClr val="00B050"/>
                </a:solidFill>
              </a:rPr>
              <a:t>Лёд неокрепший на речке студёной, </a:t>
            </a:r>
            <a:br>
              <a:rPr lang="ru-RU" i="1" dirty="0" smtClean="0">
                <a:solidFill>
                  <a:srgbClr val="00B050"/>
                </a:solidFill>
              </a:rPr>
            </a:br>
            <a:r>
              <a:rPr lang="ru-RU" i="1" dirty="0" smtClean="0">
                <a:solidFill>
                  <a:srgbClr val="00B050"/>
                </a:solidFill>
              </a:rPr>
              <a:t>Словно как тающий сахар лежит. </a:t>
            </a:r>
            <a:br>
              <a:rPr lang="ru-RU" i="1" dirty="0" smtClean="0">
                <a:solidFill>
                  <a:srgbClr val="00B050"/>
                </a:solidFill>
              </a:rPr>
            </a:br>
            <a:r>
              <a:rPr lang="ru-RU" i="1" dirty="0" smtClean="0">
                <a:solidFill>
                  <a:srgbClr val="00B050"/>
                </a:solidFill>
              </a:rPr>
              <a:t>Около леса как в мягкой постели, </a:t>
            </a:r>
            <a:br>
              <a:rPr lang="ru-RU" i="1" dirty="0" smtClean="0">
                <a:solidFill>
                  <a:srgbClr val="00B050"/>
                </a:solidFill>
              </a:rPr>
            </a:br>
            <a:r>
              <a:rPr lang="ru-RU" i="1" dirty="0" smtClean="0">
                <a:solidFill>
                  <a:srgbClr val="00B050"/>
                </a:solidFill>
              </a:rPr>
              <a:t>Выспаться можно – покой и простор! </a:t>
            </a:r>
            <a:br>
              <a:rPr lang="ru-RU" i="1" dirty="0" smtClean="0">
                <a:solidFill>
                  <a:srgbClr val="00B050"/>
                </a:solidFill>
              </a:rPr>
            </a:br>
            <a:r>
              <a:rPr lang="ru-RU" i="1" dirty="0" smtClean="0">
                <a:solidFill>
                  <a:srgbClr val="00B050"/>
                </a:solidFill>
              </a:rPr>
              <a:t>Листья поблекнуть ещё не успели, </a:t>
            </a:r>
            <a:br>
              <a:rPr lang="ru-RU" i="1" dirty="0" smtClean="0">
                <a:solidFill>
                  <a:srgbClr val="00B050"/>
                </a:solidFill>
              </a:rPr>
            </a:br>
            <a:r>
              <a:rPr lang="ru-RU" i="1" dirty="0" smtClean="0">
                <a:solidFill>
                  <a:srgbClr val="00B050"/>
                </a:solidFill>
              </a:rPr>
              <a:t>Жёлты и свежи лежат, как ковёр. </a:t>
            </a:r>
            <a:endParaRPr lang="ru-RU" dirty="0">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b="1" dirty="0" smtClean="0">
                <a:solidFill>
                  <a:srgbClr val="FF0000"/>
                </a:solidFill>
                <a:effectLst/>
              </a:rPr>
              <a:t>И.А.Бунин</a:t>
            </a:r>
            <a:endParaRPr lang="ru-RU" b="1" dirty="0">
              <a:solidFill>
                <a:srgbClr val="FF0000"/>
              </a:solidFill>
              <a:effectLst/>
            </a:endParaRPr>
          </a:p>
        </p:txBody>
      </p:sp>
      <p:sp>
        <p:nvSpPr>
          <p:cNvPr id="3" name="Содержимое 2"/>
          <p:cNvSpPr>
            <a:spLocks noGrp="1"/>
          </p:cNvSpPr>
          <p:nvPr>
            <p:ph idx="1"/>
          </p:nvPr>
        </p:nvSpPr>
        <p:spPr/>
        <p:txBody>
          <a:bodyPr>
            <a:normAutofit fontScale="85000" lnSpcReduction="20000"/>
          </a:bodyPr>
          <a:lstStyle/>
          <a:p>
            <a:r>
              <a:rPr lang="ru-RU" dirty="0" smtClean="0">
                <a:solidFill>
                  <a:srgbClr val="00B050"/>
                </a:solidFill>
              </a:rPr>
              <a:t>Зимним холодом пахнуло </a:t>
            </a:r>
          </a:p>
          <a:p>
            <a:r>
              <a:rPr lang="ru-RU" dirty="0" smtClean="0">
                <a:solidFill>
                  <a:srgbClr val="00B050"/>
                </a:solidFill>
              </a:rPr>
              <a:t>На поля и на леса. </a:t>
            </a:r>
          </a:p>
          <a:p>
            <a:r>
              <a:rPr lang="ru-RU" dirty="0" smtClean="0">
                <a:solidFill>
                  <a:srgbClr val="00B050"/>
                </a:solidFill>
              </a:rPr>
              <a:t>Ярким пурпуром </a:t>
            </a:r>
            <a:r>
              <a:rPr lang="ru-RU" dirty="0" err="1" smtClean="0">
                <a:solidFill>
                  <a:srgbClr val="00B050"/>
                </a:solidFill>
              </a:rPr>
              <a:t>зажглися</a:t>
            </a:r>
            <a:r>
              <a:rPr lang="ru-RU" dirty="0" smtClean="0">
                <a:solidFill>
                  <a:srgbClr val="00B050"/>
                </a:solidFill>
              </a:rPr>
              <a:t> </a:t>
            </a:r>
          </a:p>
          <a:p>
            <a:r>
              <a:rPr lang="ru-RU" dirty="0" smtClean="0">
                <a:solidFill>
                  <a:srgbClr val="00B050"/>
                </a:solidFill>
              </a:rPr>
              <a:t>Пред закатом небеса. </a:t>
            </a:r>
          </a:p>
          <a:p>
            <a:r>
              <a:rPr lang="ru-RU" dirty="0" smtClean="0">
                <a:solidFill>
                  <a:srgbClr val="00B050"/>
                </a:solidFill>
              </a:rPr>
              <a:t>Ночью буря бушевала, </a:t>
            </a:r>
          </a:p>
          <a:p>
            <a:r>
              <a:rPr lang="ru-RU" dirty="0" smtClean="0">
                <a:solidFill>
                  <a:srgbClr val="00B050"/>
                </a:solidFill>
              </a:rPr>
              <a:t>А с рассветом на село, </a:t>
            </a:r>
          </a:p>
          <a:p>
            <a:r>
              <a:rPr lang="ru-RU" dirty="0" smtClean="0">
                <a:solidFill>
                  <a:srgbClr val="00B050"/>
                </a:solidFill>
              </a:rPr>
              <a:t>На пруды, на сад пустынный </a:t>
            </a:r>
          </a:p>
          <a:p>
            <a:r>
              <a:rPr lang="ru-RU" dirty="0" smtClean="0">
                <a:solidFill>
                  <a:srgbClr val="00B050"/>
                </a:solidFill>
              </a:rPr>
              <a:t>Первым снегом понесло.</a:t>
            </a:r>
          </a:p>
          <a:p>
            <a:r>
              <a:rPr lang="ru-RU" dirty="0" smtClean="0">
                <a:solidFill>
                  <a:srgbClr val="00B050"/>
                </a:solidFill>
              </a:rPr>
              <a:t> И сегодня над широкой</a:t>
            </a:r>
          </a:p>
          <a:p>
            <a:r>
              <a:rPr lang="ru-RU" dirty="0" smtClean="0">
                <a:solidFill>
                  <a:srgbClr val="00B050"/>
                </a:solidFill>
              </a:rPr>
              <a:t> Белой скатертью полей </a:t>
            </a:r>
          </a:p>
          <a:p>
            <a:r>
              <a:rPr lang="ru-RU" dirty="0" smtClean="0">
                <a:solidFill>
                  <a:srgbClr val="00B050"/>
                </a:solidFill>
              </a:rPr>
              <a:t>Мы простились с запоздалой </a:t>
            </a:r>
          </a:p>
          <a:p>
            <a:r>
              <a:rPr lang="ru-RU" dirty="0" smtClean="0">
                <a:solidFill>
                  <a:srgbClr val="00B050"/>
                </a:solidFill>
              </a:rPr>
              <a:t>Вереницею гусей.</a:t>
            </a:r>
            <a:endParaRPr lang="ru-RU" dirty="0">
              <a:solidFill>
                <a:srgbClr val="00B050"/>
              </a:solidFill>
            </a:endParaRPr>
          </a:p>
        </p:txBody>
      </p:sp>
      <p:pic>
        <p:nvPicPr>
          <p:cNvPr id="8194" name="Picture 2" descr="C:\Users\User\AppData\Local\Microsoft\Windows\Temporary Internet Files\Content.IE5\6HRC1HHP\MP900411770[1].jpg">
            <a:hlinkClick r:id="rId2" action="ppaction://hlinkfile"/>
          </p:cNvPr>
          <p:cNvPicPr>
            <a:picLocks noChangeAspect="1" noChangeArrowheads="1"/>
          </p:cNvPicPr>
          <p:nvPr/>
        </p:nvPicPr>
        <p:blipFill>
          <a:blip r:embed="rId3" cstate="screen"/>
          <a:srcRect/>
          <a:stretch>
            <a:fillRect/>
          </a:stretch>
        </p:blipFill>
        <p:spPr bwMode="auto">
          <a:xfrm>
            <a:off x="7500958" y="4929198"/>
            <a:ext cx="1177593" cy="159294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pic>
        <p:nvPicPr>
          <p:cNvPr id="4" name="Picture 3" descr="C:\Users\User\Documents\Элины 2014-2015 учюгод\6б\фото 2014-25015 учебный год\сентябрь - начало октября- 6-б\20141002_183050.jpg"/>
          <p:cNvPicPr>
            <a:picLocks noGrp="1" noChangeAspect="1" noChangeArrowheads="1"/>
          </p:cNvPicPr>
          <p:nvPr>
            <p:ph idx="1"/>
          </p:nvPr>
        </p:nvPicPr>
        <p:blipFill>
          <a:blip r:embed="rId2" cstate="screen"/>
          <a:srcRect/>
          <a:stretch>
            <a:fillRect/>
          </a:stretch>
        </p:blipFill>
        <p:spPr bwMode="auto">
          <a:xfrm>
            <a:off x="3741018" y="0"/>
            <a:ext cx="5402982" cy="3039178"/>
          </a:xfrm>
          <a:prstGeom prst="rect">
            <a:avLst/>
          </a:prstGeom>
          <a:noFill/>
        </p:spPr>
      </p:pic>
      <p:pic>
        <p:nvPicPr>
          <p:cNvPr id="9220" name="Picture 4" descr="C:\Users\User\Documents\Элины 2014-2015 учюгод\6б\фото 2014-25015 учебный год\сентябрь - начало октября- 6-б\20141002_180834.jpg"/>
          <p:cNvPicPr>
            <a:picLocks noChangeAspect="1" noChangeArrowheads="1"/>
          </p:cNvPicPr>
          <p:nvPr/>
        </p:nvPicPr>
        <p:blipFill>
          <a:blip r:embed="rId3" cstate="screen"/>
          <a:srcRect/>
          <a:stretch>
            <a:fillRect/>
          </a:stretch>
        </p:blipFill>
        <p:spPr bwMode="auto">
          <a:xfrm>
            <a:off x="-1000164" y="857232"/>
            <a:ext cx="6000792" cy="3375445"/>
          </a:xfrm>
          <a:prstGeom prst="rect">
            <a:avLst/>
          </a:prstGeom>
          <a:noFill/>
        </p:spPr>
      </p:pic>
      <p:pic>
        <p:nvPicPr>
          <p:cNvPr id="9218" name="Picture 2" descr="C:\Users\User\Documents\Элины 2014-2015 учюгод\6б\фото 2014-25015 учебный год\сентябрь - начало октября- 6-б\20141002_183120.jpg"/>
          <p:cNvPicPr>
            <a:picLocks noChangeAspect="1" noChangeArrowheads="1"/>
          </p:cNvPicPr>
          <p:nvPr/>
        </p:nvPicPr>
        <p:blipFill>
          <a:blip r:embed="rId4" cstate="screen"/>
          <a:srcRect/>
          <a:stretch>
            <a:fillRect/>
          </a:stretch>
        </p:blipFill>
        <p:spPr bwMode="auto">
          <a:xfrm>
            <a:off x="3714744" y="3143248"/>
            <a:ext cx="5572164" cy="3134343"/>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9220"/>
                                        </p:tgtEl>
                                        <p:attrNameLst>
                                          <p:attrName>style.visibility</p:attrName>
                                        </p:attrNameLst>
                                      </p:cBhvr>
                                      <p:to>
                                        <p:strVal val="visible"/>
                                      </p:to>
                                    </p:set>
                                    <p:animEffect transition="in" filter="wipe(down)">
                                      <p:cBhvr>
                                        <p:cTn id="12" dur="500"/>
                                        <p:tgtEl>
                                          <p:spTgt spid="92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9218"/>
                                        </p:tgtEl>
                                        <p:attrNameLst>
                                          <p:attrName>style.visibility</p:attrName>
                                        </p:attrNameLst>
                                      </p:cBhvr>
                                      <p:to>
                                        <p:strVal val="visible"/>
                                      </p:to>
                                    </p:set>
                                    <p:animEffect transition="in" filter="wipe(down)">
                                      <p:cBhvr>
                                        <p:cTn id="17"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S102035254">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TS102035254</Template>
  <TotalTime>239</TotalTime>
  <Words>739</Words>
  <Application>Microsoft Office PowerPoint</Application>
  <PresentationFormat>Экран (4:3)</PresentationFormat>
  <Paragraphs>88</Paragraphs>
  <Slides>31</Slides>
  <Notes>0</Notes>
  <HiddenSlides>0</HiddenSlides>
  <MMClips>0</MMClips>
  <ScaleCrop>false</ScaleCrop>
  <HeadingPairs>
    <vt:vector size="4" baseType="variant">
      <vt:variant>
        <vt:lpstr>Тема</vt:lpstr>
      </vt:variant>
      <vt:variant>
        <vt:i4>1</vt:i4>
      </vt:variant>
      <vt:variant>
        <vt:lpstr>Заголовки слайдов</vt:lpstr>
      </vt:variant>
      <vt:variant>
        <vt:i4>31</vt:i4>
      </vt:variant>
    </vt:vector>
  </HeadingPairs>
  <TitlesOfParts>
    <vt:vector size="32" baseType="lpstr">
      <vt:lpstr>TS102035254</vt:lpstr>
      <vt:lpstr>«Осень золотая»</vt:lpstr>
      <vt:lpstr>А.С.Пушкин</vt:lpstr>
      <vt:lpstr>Слайд 3</vt:lpstr>
      <vt:lpstr>Слайд 4</vt:lpstr>
      <vt:lpstr>Слайд 5</vt:lpstr>
      <vt:lpstr>Слайд 6</vt:lpstr>
      <vt:lpstr>Н.Некрасов</vt:lpstr>
      <vt:lpstr>И.А.Бунин</vt:lpstr>
      <vt:lpstr>Слайд 9</vt:lpstr>
      <vt:lpstr>Но!!!! Откуда??????</vt:lpstr>
      <vt:lpstr>Но!!!! Откуда??????</vt:lpstr>
      <vt:lpstr>«Зарядка мозга»</vt:lpstr>
      <vt:lpstr>Город Лжецов и город Правдивых.</vt:lpstr>
      <vt:lpstr>Нужно задать вопрос: «Вы сейчас находитесь в своем городе?». </vt:lpstr>
      <vt:lpstr>Слайд 15</vt:lpstr>
      <vt:lpstr>Слайд 16</vt:lpstr>
      <vt:lpstr>Слайд 17</vt:lpstr>
      <vt:lpstr>Ты идешь из города?</vt:lpstr>
      <vt:lpstr>Слайд 19</vt:lpstr>
      <vt:lpstr>Слайд 20</vt:lpstr>
      <vt:lpstr>Слайд 21</vt:lpstr>
      <vt:lpstr>Слайд 22</vt:lpstr>
      <vt:lpstr>Слайд 23</vt:lpstr>
      <vt:lpstr>Слайд 24</vt:lpstr>
      <vt:lpstr>Слайд 25</vt:lpstr>
      <vt:lpstr>Слайд 26</vt:lpstr>
      <vt:lpstr>Слайд 27</vt:lpstr>
      <vt:lpstr>Слайд 28</vt:lpstr>
      <vt:lpstr>Поиграем в игру </vt:lpstr>
      <vt:lpstr>Слайд 30</vt:lpstr>
      <vt:lpstr>Слайд 31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Слайд 1</dc:title>
  <dc:creator>User</dc:creator>
  <cp:lastModifiedBy>User</cp:lastModifiedBy>
  <cp:revision>29</cp:revision>
  <dcterms:created xsi:type="dcterms:W3CDTF">2014-10-29T16:02:53Z</dcterms:created>
  <dcterms:modified xsi:type="dcterms:W3CDTF">2014-11-16T13:06:19Z</dcterms:modified>
</cp:coreProperties>
</file>