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handoutMasterIdLst>
    <p:handoutMasterId r:id="rId11"/>
  </p:handout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11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8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BA4F9-6ED7-4BAB-8194-464068C9B0D2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E65CA-29FB-4B92-9AE4-C8CAE05DD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84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Users\malves\AppData\Local\Microsoft\Windows\Temporary Internet Files\Content.IE5\9OZ3T5YI\MP900438686[1].jpg"/>
          <p:cNvPicPr>
            <a:picLocks noChangeAspect="1" noChangeArrowheads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807"/>
          <a:stretch/>
        </p:blipFill>
        <p:spPr bwMode="auto">
          <a:xfrm>
            <a:off x="0" y="0"/>
            <a:ext cx="40379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malves\AppData\Local\Microsoft\Windows\Temporary Internet Files\Content.IE5\9OZ3T5YI\MP900438686[1].jpg"/>
          <p:cNvPicPr>
            <a:picLocks noChangeAspect="1" noChangeArrowheads="1"/>
          </p:cNvPicPr>
          <p:nvPr userDrawn="1"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34"/>
          <a:stretch/>
        </p:blipFill>
        <p:spPr bwMode="auto">
          <a:xfrm>
            <a:off x="5652120" y="0"/>
            <a:ext cx="34918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56792"/>
            <a:ext cx="6444208" cy="1470025"/>
          </a:xfrm>
        </p:spPr>
        <p:txBody>
          <a:bodyPr>
            <a:normAutofit/>
          </a:bodyPr>
          <a:lstStyle>
            <a:lvl1pPr>
              <a:defRPr sz="4800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5" y="3058522"/>
            <a:ext cx="6400800" cy="136815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7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6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0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48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1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23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4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7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50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8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AE2F3-63B5-4FCF-B6E2-8F71CB797FB6}" type="datetimeFigureOut">
              <a:rPr lang="ru-RU" smtClean="0"/>
              <a:t>29.10.2014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79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malves\AppData\Local\Microsoft\Windows\Temporary Internet Files\Content.IE5\9OZ3T5YI\MP900438686[1].jpg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0"/>
            <a:ext cx="45785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71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ru-RU" smtClean="0"/>
              <a:t>Click to edit Master text styles</a:t>
            </a:r>
          </a:p>
          <a:p>
            <a:pPr lvl="2"/>
            <a:r>
              <a:rPr lang="ru-RU" smtClean="0"/>
              <a:t>Second level</a:t>
            </a:r>
          </a:p>
          <a:p>
            <a:pPr lvl="3"/>
            <a:r>
              <a:rPr lang="ru-RU" smtClean="0"/>
              <a:t>Third level</a:t>
            </a:r>
          </a:p>
          <a:p>
            <a:pPr lvl="4"/>
            <a:r>
              <a:rPr lang="ru-RU" smtClean="0"/>
              <a:t>Fourth level</a:t>
            </a:r>
          </a:p>
          <a:p>
            <a:pPr lvl="5"/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AE2F3-63B5-4FCF-B6E2-8F71CB797FB6}" type="datetimeFigureOut">
              <a:rPr lang="ru-RU" smtClean="0"/>
              <a:t>29.10.2014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101C8-6621-4C2D-8BF9-CB414EB51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43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rgbClr val="C00000"/>
          </a:solidFill>
          <a:latin typeface="Mistral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Mistral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Mistral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Mistral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Mistral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2000" kern="1200" dirty="0">
          <a:solidFill>
            <a:schemeClr val="accent2">
              <a:lumMod val="75000"/>
            </a:schemeClr>
          </a:solidFill>
          <a:latin typeface="Mistral" pitchFamily="66" charset="0"/>
          <a:ea typeface="+mn-ea"/>
          <a:cs typeface="+mn-cs"/>
        </a:defRPr>
      </a:lvl5pPr>
      <a:lvl6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18" Type="http://schemas.openxmlformats.org/officeDocument/2006/relationships/image" Target="../media/image25.jpeg"/><Relationship Id="rId3" Type="http://schemas.openxmlformats.org/officeDocument/2006/relationships/image" Target="../media/image10.jpeg"/><Relationship Id="rId21" Type="http://schemas.openxmlformats.org/officeDocument/2006/relationships/image" Target="../media/image28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17" Type="http://schemas.openxmlformats.org/officeDocument/2006/relationships/image" Target="../media/image24.jpeg"/><Relationship Id="rId2" Type="http://schemas.openxmlformats.org/officeDocument/2006/relationships/image" Target="../media/image9.jpeg"/><Relationship Id="rId16" Type="http://schemas.openxmlformats.org/officeDocument/2006/relationships/image" Target="../media/image23.jpeg"/><Relationship Id="rId20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5" Type="http://schemas.openxmlformats.org/officeDocument/2006/relationships/image" Target="../media/image12.jpeg"/><Relationship Id="rId15" Type="http://schemas.openxmlformats.org/officeDocument/2006/relationships/image" Target="../media/image22.jpeg"/><Relationship Id="rId10" Type="http://schemas.openxmlformats.org/officeDocument/2006/relationships/image" Target="../media/image17.jpeg"/><Relationship Id="rId19" Type="http://schemas.openxmlformats.org/officeDocument/2006/relationships/image" Target="../media/image26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Relationship Id="rId1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7772400" cy="2448272"/>
          </a:xfrm>
        </p:spPr>
        <p:txBody>
          <a:bodyPr>
            <a:normAutofit/>
          </a:bodyPr>
          <a:lstStyle/>
          <a:p>
            <a:pPr algn="l"/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</a:rPr>
              <a:t>Оформление тортов.</a:t>
            </a:r>
            <a:endParaRPr lang="en-US" sz="8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636912"/>
            <a:ext cx="7128792" cy="755486"/>
          </a:xfrm>
        </p:spPr>
        <p:txBody>
          <a:bodyPr>
            <a:noAutofit/>
          </a:bodyPr>
          <a:lstStyle/>
          <a:p>
            <a:pPr algn="l"/>
            <a:r>
              <a:rPr lang="ru-RU" sz="5400" i="1" dirty="0">
                <a:solidFill>
                  <a:schemeClr val="tx1"/>
                </a:solidFill>
              </a:rPr>
              <a:t>Украшение тортов в домашних условиях.</a:t>
            </a:r>
          </a:p>
          <a:p>
            <a:pPr algn="l"/>
            <a:endParaRPr lang="en-US" sz="8000" dirty="0">
              <a:solidFill>
                <a:schemeClr val="tx1"/>
              </a:solidFill>
            </a:endParaRPr>
          </a:p>
          <a:p>
            <a:pPr algn="l"/>
            <a:endParaRPr lang="en-US" sz="8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055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517"/>
            <a:ext cx="8229600" cy="1143000"/>
          </a:xfrm>
        </p:spPr>
        <p:txBody>
          <a:bodyPr/>
          <a:lstStyle/>
          <a:p>
            <a:r>
              <a:rPr lang="ru-RU" dirty="0" smtClean="0"/>
              <a:t>Как украшать домашние торты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328" y="1340768"/>
            <a:ext cx="6048672" cy="5184576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Украшение должно быть изящным и с умеренным использованием пищевых </a:t>
            </a:r>
            <a:r>
              <a:rPr lang="ru-RU" sz="3600" dirty="0">
                <a:solidFill>
                  <a:schemeClr val="tx1"/>
                </a:solidFill>
              </a:rPr>
              <a:t>красителей. В основном, оформляют домашние торты разнообразными орнаментами и </a:t>
            </a:r>
            <a:r>
              <a:rPr lang="ru-RU" sz="3600" dirty="0" smtClean="0">
                <a:solidFill>
                  <a:schemeClr val="tx1"/>
                </a:solidFill>
              </a:rPr>
              <a:t>рисунками так же используют: цветные желе, кремы, фрукты, ядра орехов и миндаля, помадки, шоколад, рисовальные массы и т. д.                               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moikompas.ru/img/compas/2008-10-07/ukrasheniya_tortov/247759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864"/>
            <a:ext cx="2952328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11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Украшение из крема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8650493" cy="207761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Крем представляет собой пышную массу, благодаря высокой питательности, отличным вкусовым качествам и пластичности позволяет создавать украшения самых затейливых форм.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-771" y="3140968"/>
            <a:ext cx="8733656" cy="2077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2000" kern="1200" dirty="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5pPr>
            <a:lvl6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Однако </a:t>
            </a:r>
            <a:r>
              <a:rPr lang="ru-RU" u="sng" dirty="0" smtClean="0">
                <a:solidFill>
                  <a:schemeClr val="tx1"/>
                </a:solidFill>
              </a:rPr>
              <a:t>домашний крем</a:t>
            </a:r>
            <a:r>
              <a:rPr lang="ru-RU" dirty="0" smtClean="0">
                <a:solidFill>
                  <a:schemeClr val="tx1"/>
                </a:solidFill>
              </a:rPr>
              <a:t> имеет крупный недостаток -он быстро портится и очень чувствителен ко всякого рода бактериальным загрязнениям</a:t>
            </a:r>
            <a:r>
              <a:rPr lang="ru-RU" dirty="0">
                <a:solidFill>
                  <a:schemeClr val="tx1"/>
                </a:solidFill>
              </a:rPr>
              <a:t>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0" y="4653136"/>
            <a:ext cx="8733656" cy="2077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en-US" sz="2000" kern="1200" dirty="0">
                <a:solidFill>
                  <a:schemeClr val="accent2">
                    <a:lumMod val="75000"/>
                  </a:schemeClr>
                </a:solidFill>
                <a:latin typeface="Mistral" pitchFamily="66" charset="0"/>
                <a:ea typeface="+mn-ea"/>
                <a:cs typeface="+mn-cs"/>
              </a:defRPr>
            </a:lvl5pPr>
            <a:lvl6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</a:rPr>
              <a:t> изделия с кремом нельзя хранить более 36 ч., поэтому желательно готовить пирожные и торты с кремом незадолго до употребления.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68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0" y="0"/>
            <a:ext cx="5076056" cy="37890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Крем </a:t>
            </a:r>
            <a:r>
              <a:rPr lang="ru-RU" sz="3200" b="1" dirty="0">
                <a:solidFill>
                  <a:schemeClr val="tx1"/>
                </a:solidFill>
              </a:rPr>
              <a:t>с вареной сгущенкой</a:t>
            </a:r>
          </a:p>
          <a:p>
            <a:r>
              <a:rPr lang="ru-RU" sz="3200" dirty="0">
                <a:solidFill>
                  <a:schemeClr val="tx1"/>
                </a:solidFill>
              </a:rPr>
              <a:t>Банка сгущенки, 70-100 гр. масла, 100 гр. грецких орехов</a:t>
            </a:r>
          </a:p>
          <a:p>
            <a:r>
              <a:rPr lang="ru-RU" sz="3200" dirty="0">
                <a:solidFill>
                  <a:schemeClr val="tx1"/>
                </a:solidFill>
              </a:rPr>
              <a:t>Сгущенку сварить на водяной </a:t>
            </a:r>
            <a:r>
              <a:rPr lang="ru-RU" sz="3200" dirty="0" smtClean="0">
                <a:solidFill>
                  <a:schemeClr val="tx1"/>
                </a:solidFill>
              </a:rPr>
              <a:t>бане </a:t>
            </a:r>
            <a:r>
              <a:rPr lang="ru-RU" sz="3200" dirty="0">
                <a:solidFill>
                  <a:schemeClr val="tx1"/>
                </a:solidFill>
              </a:rPr>
              <a:t>в течении 1,5 часов, остудить. Масло размягчить. Орехи порезать. Взбить сгущенку с маслом, всыпать орехи, перемешать.</a:t>
            </a:r>
          </a:p>
          <a:p>
            <a:endParaRPr lang="ru-RU" dirty="0" smtClean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572001" y="3140968"/>
            <a:ext cx="4572000" cy="3717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Сливочно-</a:t>
            </a:r>
            <a:r>
              <a:rPr lang="ru-RU" sz="3200" b="1" dirty="0" err="1" smtClean="0">
                <a:solidFill>
                  <a:schemeClr val="tx1"/>
                </a:solidFill>
              </a:rPr>
              <a:t>маслянной</a:t>
            </a:r>
            <a:r>
              <a:rPr lang="ru-RU" sz="3200" b="1" dirty="0" smtClean="0">
                <a:solidFill>
                  <a:schemeClr val="tx1"/>
                </a:solidFill>
              </a:rPr>
              <a:t>  крем</a:t>
            </a:r>
            <a:endParaRPr lang="ru-RU" sz="3200" b="1" dirty="0">
              <a:solidFill>
                <a:schemeClr val="tx1"/>
              </a:solidFill>
            </a:endParaRPr>
          </a:p>
          <a:p>
            <a:r>
              <a:rPr lang="ru-RU" sz="3200" dirty="0">
                <a:solidFill>
                  <a:schemeClr val="tx1"/>
                </a:solidFill>
              </a:rPr>
              <a:t>200 гр. сливочного масла, 8 ст. ложек сгущенки.</a:t>
            </a:r>
          </a:p>
          <a:p>
            <a:r>
              <a:rPr lang="ru-RU" sz="3200" dirty="0">
                <a:solidFill>
                  <a:schemeClr val="tx1"/>
                </a:solidFill>
              </a:rPr>
              <a:t>Размягченное масло взбить в пышную массу, продолжать взбивать, добавляя сгущенку по одной </a:t>
            </a:r>
            <a:r>
              <a:rPr lang="ru-RU" sz="3200" dirty="0" err="1">
                <a:solidFill>
                  <a:schemeClr val="tx1"/>
                </a:solidFill>
              </a:rPr>
              <a:t>ст.л</a:t>
            </a:r>
            <a:r>
              <a:rPr lang="ru-RU" sz="3200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http://im3-tub-ru.yandex.net/i?id=c26dff21880ee87cab0ced69a0e2319f-13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0648"/>
            <a:ext cx="388843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m2-tub-ru.yandex.net/i?id=8d080e331beca67194d84ce91cdcd6fc-29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388843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56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марципан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474068"/>
            <a:ext cx="5616624" cy="4835252"/>
          </a:xfrm>
        </p:spPr>
        <p:txBody>
          <a:bodyPr>
            <a:noAutofit/>
          </a:bodyPr>
          <a:lstStyle/>
          <a:p>
            <a:pPr algn="r"/>
            <a:r>
              <a:rPr lang="ru-RU" sz="3800" dirty="0" smtClean="0">
                <a:solidFill>
                  <a:schemeClr val="tx1"/>
                </a:solidFill>
              </a:rPr>
              <a:t>Марципан-эластичная паста в виде смеси сахарной пудры с тёртым, порошкообразным миндалём. Эта смесь хорошо формируется без всяких склеивающих добавок, вручную из неё можно сделать разные фигурки, цветы и т. д.</a:t>
            </a:r>
            <a:endParaRPr lang="ru-RU" sz="3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Украшения из марцип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9"/>
            <a:ext cx="3672408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5439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Шоколадные узоры оживят даже самый простой торт.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3660" y="1412776"/>
            <a:ext cx="9144000" cy="427196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Для этого шоколад растапливают на водяной бане. Тёплый, эластичный шоколад заливают в небольшой </a:t>
            </a:r>
            <a:r>
              <a:rPr lang="ru-RU" sz="3600" dirty="0">
                <a:solidFill>
                  <a:schemeClr val="tx1"/>
                </a:solidFill>
              </a:rPr>
              <a:t>п</a:t>
            </a:r>
            <a:r>
              <a:rPr lang="ru-RU" sz="3600" dirty="0" smtClean="0">
                <a:solidFill>
                  <a:schemeClr val="tx1"/>
                </a:solidFill>
              </a:rPr>
              <a:t>ергаментный </a:t>
            </a:r>
            <a:r>
              <a:rPr lang="ru-RU" sz="3600" dirty="0" err="1" smtClean="0">
                <a:solidFill>
                  <a:schemeClr val="tx1"/>
                </a:solidFill>
              </a:rPr>
              <a:t>корнетик</a:t>
            </a:r>
            <a:r>
              <a:rPr lang="ru-RU" sz="3600" dirty="0" smtClean="0">
                <a:solidFill>
                  <a:schemeClr val="tx1"/>
                </a:solidFill>
              </a:rPr>
              <a:t>. На выбранный рисунок накладывают пергамент, или кальку, и по контурам отсаживают шоколад. Затем бумагу с узорами помещают в холодильник. После остывания шоколадный рисунок переносят на торт.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pic>
        <p:nvPicPr>
          <p:cNvPr id="1027" name="Picture 3" descr="C:\Users\т\AppData\Local\Microsoft\Windows\Temporary Internet Files\Content.IE5\G279G5NH\MP90042769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01208"/>
            <a:ext cx="9144000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73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Украшение из желе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7824" y="1268760"/>
            <a:ext cx="5976664" cy="55892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Нужно промыть желатин в холодной воде, затем откинуть его на ситечко и замочить на 2 часа в холодной кипячёной воде. Желатин набухнет, и к нему добавить сахар  и лимонную кислоту. После этого нагревать желатин до кипения, удалить пену, проварить на медленном огне ещё 5 мин., постоянно помешивая, и охладить до 40-60 градусов.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http://moikompas.ru/img/compas/2008-10-07/ukrasheniya_tortov/818291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3024336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6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ncrypted-tbn0.gstatic.com/images?q=tbn:ANd9GcT78BAmT7z2CO3IDriUsVlKzZrkdBTgI3RTatffaViVZh-KiU3V-zwXw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7" y="-13446"/>
            <a:ext cx="2067597" cy="1647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1.gstatic.com/images?q=tbn:ANd9GcTV5dPDrE_1qiYCc_0_-pWMElYFGagEcXIZGIgw7A8Rq-7ZLttZZGukys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227" y="-16291"/>
            <a:ext cx="1965325" cy="182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3.gstatic.com/images?q=tbn:ANd9GcQXz3S6H0W6o2gZecKbi85Gj6YiiqOu_aZlPIq1cDSufpAN-5RXYuksj8M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227" y="1729973"/>
            <a:ext cx="1965326" cy="177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encrypted-tbn2.gstatic.com/images?q=tbn:ANd9GcR13N-3jztIQbx_SQX53eI1Gtlm4L15Ro9OjTvKjqfsGR54SvUpw_WlLQk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469" y="4997019"/>
            <a:ext cx="1987550" cy="182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encrypted-tbn3.gstatic.com/images?q=tbn:ANd9GcQ3LMgChpjYy56Ntf8yHL5nBYu3RoDFF5Vx9dm1bn906JmuX4P5t_9L8ov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7" y="3460826"/>
            <a:ext cx="1927228" cy="182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encrypted-tbn3.gstatic.com/images?q=tbn:ANd9GcS2Lk8Rw_9LKckhbOqGgq66-Z4UyBLtNavTqZwqSqT1srIzwc0VHKpfAomB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49" y="4812"/>
            <a:ext cx="1949452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s://encrypted-tbn1.gstatic.com/images?q=tbn:ANd9GcRq5cR5yuZ2alpirSM4RYPz20QCFEojU5xqnqTz5hPmJ7SZ3lFxXsQqu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3" y="1633612"/>
            <a:ext cx="1949448" cy="182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s://encrypted-tbn0.gstatic.com/images?q=tbn:ANd9GcTEspk1yZUvrzElH2SETGzB9MgOhYf4hQ6TD5I8wkw6WdHUmLLoYs9Y7a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019" y="5065824"/>
            <a:ext cx="1497980" cy="17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https://encrypted-tbn3.gstatic.com/images?q=tbn:ANd9GcTArwbWvbi7QK8QiNXCcdUAWvKouxCtguLHK6xP1DOFFRGdHYAzZC218w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613" y="5282346"/>
            <a:ext cx="1965325" cy="1536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https://encrypted-tbn1.gstatic.com/images?q=tbn:ANd9GcQbKGa4yARKdEfcmCh0kllD8F7X-OruTaC6JNcxkEtZky9X3Nw43uqyOlJ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1" y="3437344"/>
            <a:ext cx="1987550" cy="184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https://encrypted-tbn1.gstatic.com/images?q=tbn:ANd9GcSX14i0H9tMidrpeVMezpONl9H4cxAU9jGTVvF96LSM4vLpzpG8z6-iH9s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901" y="-13445"/>
            <a:ext cx="1965326" cy="174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https://encrypted-tbn0.gstatic.com/images?q=tbn:ANd9GcRAyJzOXZWC7oYg1U37bYmZStB5g62xB8v7kTbb9sJBmVexWetxpcZk4F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019" y="-13444"/>
            <a:ext cx="1497980" cy="1821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https://encrypted-tbn0.gstatic.com/images?q=tbn:ANd9GcQlRCNw1Zn4SJbOmtMfhIRBZ_4k8-KQH230dMWGK8ZniepFz8LF1DjjTm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030" y="3490170"/>
            <a:ext cx="1965969" cy="157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https://encrypted-tbn2.gstatic.com/images?q=tbn:ANd9GcRSEFza7h45jnC3DYJShctbbtahfuWbwBB7M42w_In3XoXS2ekd8dU7NHR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193" y="5035598"/>
            <a:ext cx="1865017" cy="181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https://encrypted-tbn0.gstatic.com/images?q=tbn:ANd9GcR7ReawvfUi2jJyrygekZeyKovA0y2YGlOhKXpgzw7j_cZFe8aJACD1TGM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462" y="5282346"/>
            <a:ext cx="1880885" cy="158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4" name="Picture 32" descr="https://encrypted-tbn3.gstatic.com/images?q=tbn:ANd9GcRU77BOHde-GRul6ROCPvfUxaWU7avj-HLmSUWAFwn8KqDuf-pAhvD9J1y_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113" y="1803266"/>
            <a:ext cx="1398887" cy="168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6" name="Picture 34" descr="https://encrypted-tbn0.gstatic.com/images?q=tbn:ANd9GcTs0YpBgeereLyPx7AjD-WXy132BfIGfVUGowV8wNmTLevBEfRXnLHSdchh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258" y="1706490"/>
            <a:ext cx="1880885" cy="1730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8" name="Picture 36" descr="https://encrypted-tbn1.gstatic.com/images?q=tbn:ANd9GcSN9wXggdIqJARB2qG0tgtDOi3YJmv8BTapkgfiu8gdrJUBBNZGCH_Fcm3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787" y="3485359"/>
            <a:ext cx="1398243" cy="17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0" name="Picture 38" descr="https://encrypted-tbn2.gstatic.com/images?q=tbn:ANd9GcRE0pM_udAps1750kqOkAhWbhdohK1NiwZDIWVpzqKe7xGFwVb0tiIoK1w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839" y="1632926"/>
            <a:ext cx="1878354" cy="180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2" name="Picture 40" descr="https://encrypted-tbn1.gstatic.com/images?q=tbn:ANd9GcQNLcBa3uk2OOh-IldUra0dJ8SaDfZG0zpbDJPNe0vz0j8OSYUvz7JRS2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901" y="3485359"/>
            <a:ext cx="1880886" cy="158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Заголовок 4"/>
          <p:cNvSpPr>
            <a:spLocks noGrp="1"/>
          </p:cNvSpPr>
          <p:nvPr>
            <p:ph type="title"/>
          </p:nvPr>
        </p:nvSpPr>
        <p:spPr>
          <a:xfrm>
            <a:off x="539552" y="1729972"/>
            <a:ext cx="8229600" cy="2653881"/>
          </a:xfrm>
        </p:spPr>
        <p:txBody>
          <a:bodyPr>
            <a:noAutofit/>
          </a:bodyPr>
          <a:lstStyle/>
          <a:p>
            <a:r>
              <a:rPr lang="ru-RU" sz="9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Приятного аппетита!!</a:t>
            </a:r>
            <a:endParaRPr lang="ru-RU" sz="9600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15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2714550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F8F6B4E-A03A-44E3-9E6A-4FC995F6E8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TP102714550_template</Template>
  <TotalTime>295</TotalTime>
  <Words>365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TP102714550_template</vt:lpstr>
      <vt:lpstr>Оформление тортов.</vt:lpstr>
      <vt:lpstr>Как украшать домашние торты?</vt:lpstr>
      <vt:lpstr>Украшение из крема</vt:lpstr>
      <vt:lpstr>Презентация PowerPoint</vt:lpstr>
      <vt:lpstr>марципан</vt:lpstr>
      <vt:lpstr>Шоколадные узоры оживят даже самый простой торт.</vt:lpstr>
      <vt:lpstr>Украшение из желе</vt:lpstr>
      <vt:lpstr>Приятного аппетита!!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Оформление тортов.</dc:title>
  <dc:creator>т</dc:creator>
  <cp:lastModifiedBy>Пользователь1</cp:lastModifiedBy>
  <cp:revision>25</cp:revision>
  <dcterms:created xsi:type="dcterms:W3CDTF">2014-10-07T11:23:54Z</dcterms:created>
  <dcterms:modified xsi:type="dcterms:W3CDTF">2014-10-29T06:52:35Z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TC027145519991</vt:lpwstr>
  </property>
</Properties>
</file>