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5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3E1C-F07D-48C7-8BFC-DEAD2F36EEE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2B6CDCC-8454-4623-B4DB-8578669E9C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3E1C-F07D-48C7-8BFC-DEAD2F36EEE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CDCC-8454-4623-B4DB-8578669E9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3E1C-F07D-48C7-8BFC-DEAD2F36EEE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CDCC-8454-4623-B4DB-8578669E9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3E1C-F07D-48C7-8BFC-DEAD2F36EEE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CDCC-8454-4623-B4DB-8578669E9C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3E1C-F07D-48C7-8BFC-DEAD2F36EEE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2B6CDCC-8454-4623-B4DB-8578669E9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3E1C-F07D-48C7-8BFC-DEAD2F36EEE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CDCC-8454-4623-B4DB-8578669E9C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3E1C-F07D-48C7-8BFC-DEAD2F36EEE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CDCC-8454-4623-B4DB-8578669E9C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3E1C-F07D-48C7-8BFC-DEAD2F36EEE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CDCC-8454-4623-B4DB-8578669E9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3E1C-F07D-48C7-8BFC-DEAD2F36EEE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CDCC-8454-4623-B4DB-8578669E9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3E1C-F07D-48C7-8BFC-DEAD2F36EEE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CDCC-8454-4623-B4DB-8578669E9C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3E1C-F07D-48C7-8BFC-DEAD2F36EEE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2B6CDCC-8454-4623-B4DB-8578669E9C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C33E1C-F07D-48C7-8BFC-DEAD2F36EEE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2B6CDCC-8454-4623-B4DB-8578669E9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Материал подготовила Терёхина В. Н., учитель русского языка и литературы МОБУ «СОШ с. </a:t>
            </a:r>
            <a:r>
              <a:rPr lang="ru-RU" dirty="0" err="1" smtClean="0"/>
              <a:t>Сальское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Самые невероятные книги в мире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8. Кулинарная книга от IKEA</a:t>
            </a:r>
            <a:endParaRPr lang="ru-RU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1" name="Рисунок 9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2214554"/>
            <a:ext cx="5871728" cy="4009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971600" y="575101"/>
            <a:ext cx="7344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Особенность этой книги заключается в том, что все изображения в ней выполнены в форме инструкций к сборке модульной мебели компании.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6865" name="Рисунок 10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200" y="2143116"/>
            <a:ext cx="6189647" cy="4081298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9. Книги-скульптуры, сделанные Робертом</a:t>
            </a:r>
            <a:endParaRPr lang="ru-RU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889" name="Рисунок 11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857364"/>
            <a:ext cx="6006664" cy="4298519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481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3" name="Рисунок 12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599043" cy="4392488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23528" y="4724262"/>
            <a:ext cx="84249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Художник-концептуалист для создания своих скульптур использует книги, которые были найдены в мусорных контейнерах и в благотворительных магазинах. Роберт убежден, что с любовью и вандализмом эти книги получают вторую жизнь и отстаивают свое право на существование вне той культуры, которая превратила их в мусор.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10. Книги Дональда </a:t>
            </a: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Липски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 marL="7938" lvl="0" indent="-7938" algn="ctr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Данный экземпляр находится в библиотеке "основы" портала в </a:t>
            </a:r>
            <a:r>
              <a:rPr lang="ru-RU" sz="1800" b="1" dirty="0" err="1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Канзас-сити</a:t>
            </a: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lang="ru-RU" sz="1800" dirty="0" smtClean="0">
              <a:latin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9937" name="Рисунок 13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571744"/>
            <a:ext cx="5072098" cy="3320639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4109621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11. Кулинарная книга, которую перед прочтением необходимо запечь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2276872"/>
            <a:ext cx="1944216" cy="3779912"/>
          </a:xfrm>
        </p:spPr>
        <p:txBody>
          <a:bodyPr>
            <a:noAutofit/>
          </a:bodyPr>
          <a:lstStyle/>
          <a:p>
            <a:pPr marL="7938" indent="-7938" algn="ctr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Эта книга была создана хорватскими книгоиздателями. Для того чтобы приготовить какое-нибудь блюдо по рецепту из нее, нужно сначала запечь книгу, только в таком случае на ее страницах появится текст.</a:t>
            </a:r>
            <a:endParaRPr lang="ru-RU" sz="1400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-18689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61" name="Рисунок 15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643182"/>
            <a:ext cx="5248604" cy="3354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12. Дырявая книга</a:t>
            </a:r>
            <a:endParaRPr lang="ru-RU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985" name="Рисунок 16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071678"/>
            <a:ext cx="5858886" cy="3908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5661248"/>
            <a:ext cx="7772400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Писатель Д. С. </a:t>
            </a:r>
            <a:r>
              <a:rPr lang="ru-RU" sz="1800" b="1" dirty="0" err="1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Фоер</a:t>
            </a: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на примере своего творения показал, что представляет собой гипертекст.</a:t>
            </a:r>
            <a:r>
              <a:rPr lang="ru-RU" sz="1800" dirty="0" smtClean="0">
                <a:latin typeface="Arial" pitchFamily="34" charset="0"/>
              </a:rPr>
              <a:t> </a:t>
            </a:r>
            <a:endParaRPr lang="ru-RU" sz="1800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09" name="Рисунок 17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000108"/>
            <a:ext cx="6025072" cy="4001024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4166771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888432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13. Предсмертная книга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64088" y="2060848"/>
            <a:ext cx="3394720" cy="42469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Пьер </a:t>
            </a:r>
            <a:r>
              <a:rPr lang="ru-RU" sz="1900" b="1" dirty="0" err="1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Менделль</a:t>
            </a:r>
            <a:r>
              <a:rPr lang="ru-RU" sz="19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- швейцарский графический дизайнер перед соей смертью издал книгу, в которой были указаны важные моменты его биографии, а в конце книги автор поставил дату своей смерти.</a:t>
            </a: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4033" name="Рисунок 18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285860"/>
            <a:ext cx="3365288" cy="4214842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6214646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37444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14. Книги Тима Бейкера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3153544" cy="457200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Тим Бейкер является известным художником-графиком и скульптором.</a:t>
            </a:r>
            <a:r>
              <a:rPr lang="ru-RU" sz="1800" dirty="0" smtClean="0">
                <a:latin typeface="Arial" pitchFamily="34" charset="0"/>
              </a:rPr>
              <a:t> </a:t>
            </a:r>
            <a:endParaRPr lang="ru-RU" sz="1800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057" name="Рисунок 19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57166"/>
            <a:ext cx="4576022" cy="6101362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6214646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1. Самая большая книга в мире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508537"/>
            <a:ext cx="842493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Codex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Gigas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" оригинальное название этой книги, но она еще известна как "Библия Дьявола". Кем и почему она была написана до сих пор неизвестно. Легенда гласит, что ее написал монах, которого заперли за нарушение монашеских принципов, и он поклялся всего за одну ночь написать самую большую рукопись в мире. Когда он понял, что не сможет выполнить свой обет,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то стал молиться дьяволу, и тот услышал его молитвы.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5" name="Рисунок 1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643182"/>
            <a:ext cx="4572032" cy="314327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2592288" cy="25062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15. Книга света </a:t>
            </a: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Такеши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Исигуро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077072"/>
            <a:ext cx="2592288" cy="2448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Эта книга представляет собой лампу, которая может питаться от простого адаптера малого напряжения.</a:t>
            </a:r>
            <a:endParaRPr lang="ru-RU" sz="18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081" name="Рисунок 20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785794"/>
            <a:ext cx="5327529" cy="5302556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6032183"/>
            <a:ext cx="18473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16. Трехмерный алфавит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Всем известно, что в игровой форме легче что-либо изучить, поэтому этот алфавит был создан в виде трехмерной азбуки.</a:t>
            </a:r>
            <a:b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7105" name="Рисунок 21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82" y="1988840"/>
            <a:ext cx="8806889" cy="467866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3280202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17. Книга-ночник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8129" name="Рисунок 22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000240"/>
            <a:ext cx="5867185" cy="390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5373216"/>
            <a:ext cx="8147248" cy="136815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На самом деле это не книга, а ночная лампа, стилизованная под книгу. Однако, она смотрится очень стильно, находясь не только на полке, но и на столе.</a:t>
            </a:r>
            <a:r>
              <a:rPr lang="ru-RU" sz="1800" dirty="0" smtClean="0">
                <a:latin typeface="Arial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53" name="Рисунок 23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142984"/>
            <a:ext cx="5056130" cy="3357586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4166771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18. Тоннельная книга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980728"/>
            <a:ext cx="7772400" cy="4572000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У любого человека, который много работает за компьютером, может развиться так называемый тоннельный синдром. Очевидно, что человек, вдохновленный им создал эту уникальную книгу, которая представляет собой тоннель, соединяющий Нью-Джерси и Нью-Йорк, описывающий историю и современность.</a:t>
            </a:r>
            <a:r>
              <a:rPr lang="ru-RU" sz="1800" dirty="0" smtClean="0">
                <a:latin typeface="Arial" pitchFamily="34" charset="0"/>
              </a:rPr>
              <a:t> </a:t>
            </a: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0177" name="Рисунок 24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3071810"/>
            <a:ext cx="5696890" cy="3240106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366269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19. Трехмерные книги </a:t>
            </a: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Бенжамина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Лакомба</a:t>
            </a:r>
            <a:endParaRPr lang="ru-RU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01" name="Рисунок 25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6389631" cy="4452774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470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амые невероятные книги в мире (32 фото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912768" cy="555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5589240"/>
            <a:ext cx="8568952" cy="1080120"/>
          </a:xfrm>
        </p:spPr>
        <p:txBody>
          <a:bodyPr>
            <a:normAutofit fontScale="32500" lnSpcReduction="20000"/>
          </a:bodyPr>
          <a:lstStyle/>
          <a:p>
            <a:pPr lvl="0">
              <a:buNone/>
            </a:pPr>
            <a:r>
              <a:rPr lang="ru-RU" sz="55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Известный художник-иллюстратор Франции </a:t>
            </a:r>
            <a:r>
              <a:rPr lang="ru-RU" sz="5500" b="1" dirty="0" err="1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Бенжамин</a:t>
            </a:r>
            <a:r>
              <a:rPr lang="ru-RU" sz="55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5500" b="1" dirty="0" err="1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Лакомб</a:t>
            </a:r>
            <a:r>
              <a:rPr lang="ru-RU" sz="55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делает настоящие трехмерные книги. Он создал дизайн для таких произведений как "Алиса в Стране Чудес", "</a:t>
            </a:r>
            <a:r>
              <a:rPr lang="ru-RU" sz="5500" b="1" dirty="0" err="1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Пиноккио</a:t>
            </a:r>
            <a:r>
              <a:rPr lang="ru-RU" sz="55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", "Мадам </a:t>
            </a:r>
            <a:r>
              <a:rPr lang="ru-RU" sz="5500" b="1" dirty="0" err="1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Батерфляй</a:t>
            </a:r>
            <a:r>
              <a:rPr lang="ru-RU" sz="55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".</a:t>
            </a:r>
            <a:r>
              <a:rPr lang="ru-RU" sz="5500" dirty="0" smtClean="0">
                <a:latin typeface="Arial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25" name="Рисунок 27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88640"/>
            <a:ext cx="6096000" cy="5467350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5585996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4273" name="Рисунок 28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404664"/>
            <a:ext cx="6096000" cy="6096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7504" y="404664"/>
            <a:ext cx="3312368" cy="2448272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Calibri" pitchFamily="34" charset="0"/>
                <a:cs typeface="Times New Roman" pitchFamily="18" charset="0"/>
              </a:rPr>
              <a:t>20. Википедия на бумаге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5008" y="1428736"/>
            <a:ext cx="3259824" cy="5429264"/>
          </a:xfrm>
        </p:spPr>
        <p:txBody>
          <a:bodyPr>
            <a:noAutofit/>
          </a:bodyPr>
          <a:lstStyle/>
          <a:p>
            <a:pPr marL="7938" indent="-7938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Всем известно, что количество статей в </a:t>
            </a:r>
            <a:r>
              <a:rPr lang="ru-RU" sz="1800" b="1" dirty="0" err="1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Википедии</a:t>
            </a: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превышает количество статей даже в самой полной энциклопедии, поэтому ее издание казалось нереальным. Дизайнер Роб </a:t>
            </a:r>
            <a:r>
              <a:rPr lang="ru-RU" sz="1800" b="1" dirty="0" err="1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Мэттьюс</a:t>
            </a: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создал книгу, на 5000страницах которой находятся самые посещаемые страницы английской </a:t>
            </a:r>
            <a:r>
              <a:rPr lang="ru-RU" sz="1800" b="1" dirty="0" err="1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Википедии</a:t>
            </a: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Arial" pitchFamily="34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297" name="Рисунок 29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285860"/>
            <a:ext cx="4050479" cy="4286280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6214646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2. Самая маленькая книга в мире</a:t>
            </a:r>
            <a:endParaRPr lang="ru-RU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3" name="Рисунок 2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2357430"/>
            <a:ext cx="4714908" cy="3403575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1520" y="980728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Невооруженным глазом сложно разобрать, что написано в этой книге, но если увеличить ее до 600 раз, станет ясно, что книга является самой маленькой в мире копией Нового Завета.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21. Книга-специя</a:t>
            </a:r>
            <a:endParaRPr lang="ru-RU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6321" name="Рисунок 30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714620"/>
            <a:ext cx="6977491" cy="257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4725144"/>
            <a:ext cx="7772400" cy="1510680"/>
          </a:xfrm>
        </p:spPr>
        <p:txBody>
          <a:bodyPr/>
          <a:lstStyle/>
          <a:p>
            <a:pPr lvl="0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Обычно специи хранят в специальных баночках, но дизайнер Ник </a:t>
            </a:r>
            <a:r>
              <a:rPr lang="ru-RU" sz="1800" b="1" dirty="0" err="1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Бамптон</a:t>
            </a: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предложил хранить их в книге. Для того, чтобы ее использовать необходимо оторвать лист и положить ее на сковородку. Лист растворится под воздействием влаги и температуры.</a:t>
            </a:r>
            <a:r>
              <a:rPr lang="ru-RU" sz="1800" dirty="0" smtClean="0">
                <a:latin typeface="Arial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345" name="Рисунок 31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9" y="874064"/>
            <a:ext cx="6357982" cy="3546561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3519071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003232" cy="115212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22. Книга-подушка</a:t>
            </a:r>
            <a:r>
              <a:rPr lang="ru-RU" sz="72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7200" dirty="0" smtClean="0">
                <a:solidFill>
                  <a:schemeClr val="tx1"/>
                </a:solidFill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075240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Эту книгу никто еще не смог дочитать до конца т.к. она всех погружает в сон.</a:t>
            </a:r>
            <a:endParaRPr lang="ru-RU" sz="1800" dirty="0"/>
          </a:p>
        </p:txBody>
      </p:sp>
      <p:pic>
        <p:nvPicPr>
          <p:cNvPr id="58369" name="Рисунок 32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214686"/>
            <a:ext cx="6902577" cy="2663964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2699921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http://abunda.ru/97451-samye-neveroyatnye-knigi-v-mire-32-foto.html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3. Деревянные книги Барбары </a:t>
            </a: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Йейтс</a:t>
            </a:r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697" name="Рисунок 3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214686"/>
            <a:ext cx="6715172" cy="2707054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83568" y="1340768"/>
            <a:ext cx="80648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Барбара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Йейтс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является экологическим художником. Свое искусство она делает, перерабатывая мертвые деревья.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4. Книга-картина Мартина </a:t>
            </a: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Фроста</a:t>
            </a:r>
            <a:endParaRPr lang="ru-RU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21" name="Рисунок 4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2071678"/>
            <a:ext cx="4440599" cy="376757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9512" y="1340768"/>
            <a:ext cx="248376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 передние края этой книги нанесен рисунок, который полностью появляется при чтении, когда книга открыта и сжимается.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5" name="Рисунок 5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285860"/>
            <a:ext cx="3643338" cy="4214842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11560" y="2276872"/>
            <a:ext cx="313184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Она состоит из трех книг, которые внешне выполняют функцию часов. Цифры 3 и 9 помогают ориентироваться во времени.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404664"/>
            <a:ext cx="3729608" cy="1143000"/>
          </a:xfrm>
          <a:prstGeom prst="rect">
            <a:avLst/>
          </a:prstGeom>
        </p:spPr>
        <p:txBody>
          <a:bodyPr bIns="91440" anchor="b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Calibri" pitchFamily="34" charset="0"/>
                <a:cs typeface="Times New Roman" pitchFamily="18" charset="0"/>
              </a:rPr>
              <a:t>5. Книга-часы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6. Книга ручной работы, сделанная Френсис</a:t>
            </a:r>
            <a:endParaRPr lang="ru-RU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69" name="Рисунок 6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571744"/>
            <a:ext cx="5013689" cy="3509582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51520" y="1340768"/>
            <a:ext cx="86044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 основе книг лежат цветы из собственного сада художницы, а также переработанные страницы журналов по садоводству.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7. Книги-скульптуры Брайана </a:t>
            </a: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Деттмера</a:t>
            </a:r>
            <a:endParaRPr lang="ru-RU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793" name="Рисунок 7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71744"/>
            <a:ext cx="6184694" cy="3759134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11560" y="1624154"/>
            <a:ext cx="7920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"Основы физиологии в медицинской практике" и "Уинстон"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17" name="Рисунок 8" descr="Самые невероятные книги в мире (32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00108"/>
            <a:ext cx="6484714" cy="4123873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55576" y="5445224"/>
            <a:ext cx="727280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"Ядро" и "История западной Европы"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</TotalTime>
  <Words>616</Words>
  <Application>Microsoft Office PowerPoint</Application>
  <PresentationFormat>Экран (4:3)</PresentationFormat>
  <Paragraphs>86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Справедливость</vt:lpstr>
      <vt:lpstr>Самые невероятные книги в мире</vt:lpstr>
      <vt:lpstr>1. Самая большая книга в мире</vt:lpstr>
      <vt:lpstr>2. Самая маленькая книга в мире</vt:lpstr>
      <vt:lpstr>3. Деревянные книги Барбары Йейтс</vt:lpstr>
      <vt:lpstr>4. Книга-картина Мартина Фроста</vt:lpstr>
      <vt:lpstr>Слайд 6</vt:lpstr>
      <vt:lpstr>6. Книга ручной работы, сделанная Френсис</vt:lpstr>
      <vt:lpstr>7. Книги-скульптуры Брайана Деттмера</vt:lpstr>
      <vt:lpstr>Слайд 9</vt:lpstr>
      <vt:lpstr>8. Кулинарная книга от IKEA</vt:lpstr>
      <vt:lpstr>Слайд 11</vt:lpstr>
      <vt:lpstr>9. Книги-скульптуры, сделанные Робертом</vt:lpstr>
      <vt:lpstr>Слайд 13</vt:lpstr>
      <vt:lpstr>10. Книги Дональда Липски</vt:lpstr>
      <vt:lpstr>11. Кулинарная книга, которую перед прочтением необходимо запечь</vt:lpstr>
      <vt:lpstr>12. Дырявая книга</vt:lpstr>
      <vt:lpstr>Слайд 17</vt:lpstr>
      <vt:lpstr>13. Предсмертная книга</vt:lpstr>
      <vt:lpstr>14. Книги Тима Бейкера</vt:lpstr>
      <vt:lpstr>15. Книга света Такеши Исигуро</vt:lpstr>
      <vt:lpstr>16. Трехмерный алфавит</vt:lpstr>
      <vt:lpstr>17. Книга-ночник</vt:lpstr>
      <vt:lpstr>Слайд 23</vt:lpstr>
      <vt:lpstr>18. Тоннельная книга</vt:lpstr>
      <vt:lpstr>19. Трехмерные книги Бенжамина Лакомба</vt:lpstr>
      <vt:lpstr>Слайд 26</vt:lpstr>
      <vt:lpstr>Слайд 27</vt:lpstr>
      <vt:lpstr>Слайд 28</vt:lpstr>
      <vt:lpstr>Слайд 29</vt:lpstr>
      <vt:lpstr>21. Книга-специя</vt:lpstr>
      <vt:lpstr>Слайд 31</vt:lpstr>
      <vt:lpstr>22. Книга-подушка </vt:lpstr>
      <vt:lpstr>Информационные ресурсы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невероятные книги в мире</dc:title>
  <dc:creator>User</dc:creator>
  <cp:lastModifiedBy>User</cp:lastModifiedBy>
  <cp:revision>16</cp:revision>
  <dcterms:created xsi:type="dcterms:W3CDTF">2013-07-16T10:39:41Z</dcterms:created>
  <dcterms:modified xsi:type="dcterms:W3CDTF">2015-01-12T18:48:49Z</dcterms:modified>
</cp:coreProperties>
</file>