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0" r:id="rId4"/>
    <p:sldId id="277" r:id="rId5"/>
    <p:sldId id="278" r:id="rId6"/>
    <p:sldId id="261" r:id="rId7"/>
    <p:sldId id="262" r:id="rId8"/>
    <p:sldId id="263" r:id="rId9"/>
    <p:sldId id="257" r:id="rId10"/>
    <p:sldId id="267" r:id="rId11"/>
    <p:sldId id="268" r:id="rId12"/>
    <p:sldId id="258" r:id="rId13"/>
    <p:sldId id="269" r:id="rId14"/>
    <p:sldId id="264" r:id="rId15"/>
    <p:sldId id="270" r:id="rId16"/>
    <p:sldId id="271" r:id="rId17"/>
    <p:sldId id="272" r:id="rId18"/>
    <p:sldId id="273" r:id="rId19"/>
    <p:sldId id="279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5E2692-C6A8-4A8B-8EE8-9650A531B6D5}" type="doc">
      <dgm:prSet loTypeId="urn:microsoft.com/office/officeart/2005/8/layout/list1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5A120F3-1831-42A7-9AB4-81C1220EAB1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социальная </a:t>
          </a:r>
          <a:r>
            <a:rPr lang="ru-RU" sz="2800" b="1" dirty="0" err="1" smtClean="0">
              <a:solidFill>
                <a:schemeClr val="tx1"/>
              </a:solidFill>
            </a:rPr>
            <a:t>адаптированность</a:t>
          </a:r>
          <a:endParaRPr lang="ru-RU" sz="2800" b="1" dirty="0">
            <a:solidFill>
              <a:schemeClr val="tx1"/>
            </a:solidFill>
          </a:endParaRPr>
        </a:p>
      </dgm:t>
    </dgm:pt>
    <dgm:pt modelId="{820FA119-1725-44F7-9681-21706BC3BDD9}" type="parTrans" cxnId="{D41AD3ED-B2E1-4FD8-90A7-AA61AC42502F}">
      <dgm:prSet/>
      <dgm:spPr/>
      <dgm:t>
        <a:bodyPr/>
        <a:lstStyle/>
        <a:p>
          <a:endParaRPr lang="ru-RU"/>
        </a:p>
      </dgm:t>
    </dgm:pt>
    <dgm:pt modelId="{18AA22ED-BBA1-4598-B44D-9A41B64385BF}" type="sibTrans" cxnId="{D41AD3ED-B2E1-4FD8-90A7-AA61AC42502F}">
      <dgm:prSet/>
      <dgm:spPr/>
      <dgm:t>
        <a:bodyPr/>
        <a:lstStyle/>
        <a:p>
          <a:endParaRPr lang="ru-RU"/>
        </a:p>
      </dgm:t>
    </dgm:pt>
    <dgm:pt modelId="{C6E0439E-3558-4E9C-BBDA-2702E5207EB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социальная автономность </a:t>
          </a:r>
          <a:endParaRPr lang="ru-RU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38C461B-2010-491A-A705-A609992C2F6F}" type="parTrans" cxnId="{0956F114-301E-4C50-9CC9-3A9B80A5875C}">
      <dgm:prSet/>
      <dgm:spPr/>
      <dgm:t>
        <a:bodyPr/>
        <a:lstStyle/>
        <a:p>
          <a:endParaRPr lang="ru-RU"/>
        </a:p>
      </dgm:t>
    </dgm:pt>
    <dgm:pt modelId="{812CCB3B-D329-485C-83BA-46CB1D492E46}" type="sibTrans" cxnId="{0956F114-301E-4C50-9CC9-3A9B80A5875C}">
      <dgm:prSet/>
      <dgm:spPr/>
      <dgm:t>
        <a:bodyPr/>
        <a:lstStyle/>
        <a:p>
          <a:endParaRPr lang="ru-RU"/>
        </a:p>
      </dgm:t>
    </dgm:pt>
    <dgm:pt modelId="{CF5094E1-0AEA-481B-B358-B2CE4340B8C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социальная активность</a:t>
          </a:r>
          <a:endParaRPr lang="ru-RU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9F860F5-D562-44DA-A5F0-AF0364652E5A}" type="parTrans" cxnId="{780D55CE-7139-4742-BD31-0A30751C2CAE}">
      <dgm:prSet/>
      <dgm:spPr/>
      <dgm:t>
        <a:bodyPr/>
        <a:lstStyle/>
        <a:p>
          <a:endParaRPr lang="ru-RU"/>
        </a:p>
      </dgm:t>
    </dgm:pt>
    <dgm:pt modelId="{DD7545DA-1BD3-4795-944B-8E13D10E6048}" type="sibTrans" cxnId="{780D55CE-7139-4742-BD31-0A30751C2CAE}">
      <dgm:prSet/>
      <dgm:spPr/>
      <dgm:t>
        <a:bodyPr/>
        <a:lstStyle/>
        <a:p>
          <a:endParaRPr lang="ru-RU"/>
        </a:p>
      </dgm:t>
    </dgm:pt>
    <dgm:pt modelId="{9FF8123F-5593-41DE-B670-E5F0AB0BFE48}" type="pres">
      <dgm:prSet presAssocID="{AA5E2692-C6A8-4A8B-8EE8-9650A531B6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C26F3-B3C9-4B98-BFF1-01C6B188F203}" type="pres">
      <dgm:prSet presAssocID="{B5A120F3-1831-42A7-9AB4-81C1220EAB1D}" presName="parentLin" presStyleCnt="0"/>
      <dgm:spPr/>
    </dgm:pt>
    <dgm:pt modelId="{21164102-8205-49EE-B1A4-C6760BA9471A}" type="pres">
      <dgm:prSet presAssocID="{B5A120F3-1831-42A7-9AB4-81C1220EAB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95D1E96-DBFA-427B-8D02-CF9A358E5A59}" type="pres">
      <dgm:prSet presAssocID="{B5A120F3-1831-42A7-9AB4-81C1220EAB1D}" presName="parentText" presStyleLbl="node1" presStyleIdx="0" presStyleCnt="3" custScaleX="115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71B47-FD60-4C2A-ABE0-1241E07EB49C}" type="pres">
      <dgm:prSet presAssocID="{B5A120F3-1831-42A7-9AB4-81C1220EAB1D}" presName="negativeSpace" presStyleCnt="0"/>
      <dgm:spPr/>
    </dgm:pt>
    <dgm:pt modelId="{5B450386-4C26-459A-BF4F-488AD34D6200}" type="pres">
      <dgm:prSet presAssocID="{B5A120F3-1831-42A7-9AB4-81C1220EAB1D}" presName="childText" presStyleLbl="conFgAcc1" presStyleIdx="0" presStyleCnt="3">
        <dgm:presLayoutVars>
          <dgm:bulletEnabled val="1"/>
        </dgm:presLayoutVars>
      </dgm:prSet>
      <dgm:spPr/>
    </dgm:pt>
    <dgm:pt modelId="{70D78138-3C9E-4E9C-BBCD-440B077DA50A}" type="pres">
      <dgm:prSet presAssocID="{18AA22ED-BBA1-4598-B44D-9A41B64385BF}" presName="spaceBetweenRectangles" presStyleCnt="0"/>
      <dgm:spPr/>
    </dgm:pt>
    <dgm:pt modelId="{76DECBA7-512F-4065-A626-4CE881F0AC92}" type="pres">
      <dgm:prSet presAssocID="{C6E0439E-3558-4E9C-BBDA-2702E5207EB3}" presName="parentLin" presStyleCnt="0"/>
      <dgm:spPr/>
    </dgm:pt>
    <dgm:pt modelId="{370D6967-ABE4-4300-B24C-388B42A2DA5E}" type="pres">
      <dgm:prSet presAssocID="{C6E0439E-3558-4E9C-BBDA-2702E5207EB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5A5025A-5B9F-45B9-8D1F-44E7CFE8B654}" type="pres">
      <dgm:prSet presAssocID="{C6E0439E-3558-4E9C-BBDA-2702E5207EB3}" presName="parentText" presStyleLbl="node1" presStyleIdx="1" presStyleCnt="3" custScaleX="115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76671-BDE4-4033-9079-5E4932C6C258}" type="pres">
      <dgm:prSet presAssocID="{C6E0439E-3558-4E9C-BBDA-2702E5207EB3}" presName="negativeSpace" presStyleCnt="0"/>
      <dgm:spPr/>
    </dgm:pt>
    <dgm:pt modelId="{F60917C4-3E4E-46D1-8D38-37D6AA6FE927}" type="pres">
      <dgm:prSet presAssocID="{C6E0439E-3558-4E9C-BBDA-2702E5207EB3}" presName="childText" presStyleLbl="conFgAcc1" presStyleIdx="1" presStyleCnt="3">
        <dgm:presLayoutVars>
          <dgm:bulletEnabled val="1"/>
        </dgm:presLayoutVars>
      </dgm:prSet>
      <dgm:spPr/>
    </dgm:pt>
    <dgm:pt modelId="{A339EDD4-523A-4775-9BF4-DFE1C5E4559B}" type="pres">
      <dgm:prSet presAssocID="{812CCB3B-D329-485C-83BA-46CB1D492E46}" presName="spaceBetweenRectangles" presStyleCnt="0"/>
      <dgm:spPr/>
    </dgm:pt>
    <dgm:pt modelId="{4A1344D7-1F51-46CE-8D0C-302EDAEAA833}" type="pres">
      <dgm:prSet presAssocID="{CF5094E1-0AEA-481B-B358-B2CE4340B8CC}" presName="parentLin" presStyleCnt="0"/>
      <dgm:spPr/>
    </dgm:pt>
    <dgm:pt modelId="{91C062C9-C11A-4A50-89C7-9842DC4B5ED3}" type="pres">
      <dgm:prSet presAssocID="{CF5094E1-0AEA-481B-B358-B2CE4340B8C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7FB55A2-AB91-4881-ABE4-CD1FA06EB190}" type="pres">
      <dgm:prSet presAssocID="{CF5094E1-0AEA-481B-B358-B2CE4340B8CC}" presName="parentText" presStyleLbl="node1" presStyleIdx="2" presStyleCnt="3" custScaleX="1181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58C9B-AFFE-4502-B14C-223819F361F4}" type="pres">
      <dgm:prSet presAssocID="{CF5094E1-0AEA-481B-B358-B2CE4340B8CC}" presName="negativeSpace" presStyleCnt="0"/>
      <dgm:spPr/>
    </dgm:pt>
    <dgm:pt modelId="{2756E77B-3A01-460E-A8F6-FB0A0340BA55}" type="pres">
      <dgm:prSet presAssocID="{CF5094E1-0AEA-481B-B358-B2CE4340B8C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956F114-301E-4C50-9CC9-3A9B80A5875C}" srcId="{AA5E2692-C6A8-4A8B-8EE8-9650A531B6D5}" destId="{C6E0439E-3558-4E9C-BBDA-2702E5207EB3}" srcOrd="1" destOrd="0" parTransId="{D38C461B-2010-491A-A705-A609992C2F6F}" sibTransId="{812CCB3B-D329-485C-83BA-46CB1D492E46}"/>
    <dgm:cxn modelId="{92E8B68D-2BD3-4C6A-8B56-1BC9A0D70626}" type="presOf" srcId="{C6E0439E-3558-4E9C-BBDA-2702E5207EB3}" destId="{370D6967-ABE4-4300-B24C-388B42A2DA5E}" srcOrd="0" destOrd="0" presId="urn:microsoft.com/office/officeart/2005/8/layout/list1"/>
    <dgm:cxn modelId="{D41AD3ED-B2E1-4FD8-90A7-AA61AC42502F}" srcId="{AA5E2692-C6A8-4A8B-8EE8-9650A531B6D5}" destId="{B5A120F3-1831-42A7-9AB4-81C1220EAB1D}" srcOrd="0" destOrd="0" parTransId="{820FA119-1725-44F7-9681-21706BC3BDD9}" sibTransId="{18AA22ED-BBA1-4598-B44D-9A41B64385BF}"/>
    <dgm:cxn modelId="{123154EA-6B0B-4137-872B-2C7565F82102}" type="presOf" srcId="{B5A120F3-1831-42A7-9AB4-81C1220EAB1D}" destId="{21164102-8205-49EE-B1A4-C6760BA9471A}" srcOrd="0" destOrd="0" presId="urn:microsoft.com/office/officeart/2005/8/layout/list1"/>
    <dgm:cxn modelId="{C6E688F3-8E89-4302-A764-3476BA1827EF}" type="presOf" srcId="{CF5094E1-0AEA-481B-B358-B2CE4340B8CC}" destId="{57FB55A2-AB91-4881-ABE4-CD1FA06EB190}" srcOrd="1" destOrd="0" presId="urn:microsoft.com/office/officeart/2005/8/layout/list1"/>
    <dgm:cxn modelId="{6E6F56FB-D2C8-4472-963D-BB0D349DB4D4}" type="presOf" srcId="{B5A120F3-1831-42A7-9AB4-81C1220EAB1D}" destId="{E95D1E96-DBFA-427B-8D02-CF9A358E5A59}" srcOrd="1" destOrd="0" presId="urn:microsoft.com/office/officeart/2005/8/layout/list1"/>
    <dgm:cxn modelId="{780D55CE-7139-4742-BD31-0A30751C2CAE}" srcId="{AA5E2692-C6A8-4A8B-8EE8-9650A531B6D5}" destId="{CF5094E1-0AEA-481B-B358-B2CE4340B8CC}" srcOrd="2" destOrd="0" parTransId="{99F860F5-D562-44DA-A5F0-AF0364652E5A}" sibTransId="{DD7545DA-1BD3-4795-944B-8E13D10E6048}"/>
    <dgm:cxn modelId="{30FA6718-8C62-481F-9FAC-98F809A48621}" type="presOf" srcId="{AA5E2692-C6A8-4A8B-8EE8-9650A531B6D5}" destId="{9FF8123F-5593-41DE-B670-E5F0AB0BFE48}" srcOrd="0" destOrd="0" presId="urn:microsoft.com/office/officeart/2005/8/layout/list1"/>
    <dgm:cxn modelId="{EB655C4C-91EF-4D82-AC31-6777BDA05A7A}" type="presOf" srcId="{CF5094E1-0AEA-481B-B358-B2CE4340B8CC}" destId="{91C062C9-C11A-4A50-89C7-9842DC4B5ED3}" srcOrd="0" destOrd="0" presId="urn:microsoft.com/office/officeart/2005/8/layout/list1"/>
    <dgm:cxn modelId="{85782468-56D0-4E6C-87AC-709BD839F9CC}" type="presOf" srcId="{C6E0439E-3558-4E9C-BBDA-2702E5207EB3}" destId="{25A5025A-5B9F-45B9-8D1F-44E7CFE8B654}" srcOrd="1" destOrd="0" presId="urn:microsoft.com/office/officeart/2005/8/layout/list1"/>
    <dgm:cxn modelId="{8033324A-19DD-4B47-91A9-A4F22163F319}" type="presParOf" srcId="{9FF8123F-5593-41DE-B670-E5F0AB0BFE48}" destId="{F97C26F3-B3C9-4B98-BFF1-01C6B188F203}" srcOrd="0" destOrd="0" presId="urn:microsoft.com/office/officeart/2005/8/layout/list1"/>
    <dgm:cxn modelId="{55BC116E-D3AB-4593-8ABE-7C57F15BCB2C}" type="presParOf" srcId="{F97C26F3-B3C9-4B98-BFF1-01C6B188F203}" destId="{21164102-8205-49EE-B1A4-C6760BA9471A}" srcOrd="0" destOrd="0" presId="urn:microsoft.com/office/officeart/2005/8/layout/list1"/>
    <dgm:cxn modelId="{10AF7A8A-8689-49DB-95E5-902414B0E8E6}" type="presParOf" srcId="{F97C26F3-B3C9-4B98-BFF1-01C6B188F203}" destId="{E95D1E96-DBFA-427B-8D02-CF9A358E5A59}" srcOrd="1" destOrd="0" presId="urn:microsoft.com/office/officeart/2005/8/layout/list1"/>
    <dgm:cxn modelId="{28F13363-E084-4F8F-8427-5ABFDA1266EA}" type="presParOf" srcId="{9FF8123F-5593-41DE-B670-E5F0AB0BFE48}" destId="{65371B47-FD60-4C2A-ABE0-1241E07EB49C}" srcOrd="1" destOrd="0" presId="urn:microsoft.com/office/officeart/2005/8/layout/list1"/>
    <dgm:cxn modelId="{B3C9EB5D-FEA3-464A-9865-F0BC0CA7378A}" type="presParOf" srcId="{9FF8123F-5593-41DE-B670-E5F0AB0BFE48}" destId="{5B450386-4C26-459A-BF4F-488AD34D6200}" srcOrd="2" destOrd="0" presId="urn:microsoft.com/office/officeart/2005/8/layout/list1"/>
    <dgm:cxn modelId="{21987CE6-A1C1-4FCF-8F85-880DA6FDDEB1}" type="presParOf" srcId="{9FF8123F-5593-41DE-B670-E5F0AB0BFE48}" destId="{70D78138-3C9E-4E9C-BBCD-440B077DA50A}" srcOrd="3" destOrd="0" presId="urn:microsoft.com/office/officeart/2005/8/layout/list1"/>
    <dgm:cxn modelId="{08DBB6E1-56A1-4B95-808C-822EA3302788}" type="presParOf" srcId="{9FF8123F-5593-41DE-B670-E5F0AB0BFE48}" destId="{76DECBA7-512F-4065-A626-4CE881F0AC92}" srcOrd="4" destOrd="0" presId="urn:microsoft.com/office/officeart/2005/8/layout/list1"/>
    <dgm:cxn modelId="{BA290FF6-A0E1-4E9A-990B-B777E3A7298C}" type="presParOf" srcId="{76DECBA7-512F-4065-A626-4CE881F0AC92}" destId="{370D6967-ABE4-4300-B24C-388B42A2DA5E}" srcOrd="0" destOrd="0" presId="urn:microsoft.com/office/officeart/2005/8/layout/list1"/>
    <dgm:cxn modelId="{8F7EDEB8-5DD5-4281-A825-BF1B83CE524C}" type="presParOf" srcId="{76DECBA7-512F-4065-A626-4CE881F0AC92}" destId="{25A5025A-5B9F-45B9-8D1F-44E7CFE8B654}" srcOrd="1" destOrd="0" presId="urn:microsoft.com/office/officeart/2005/8/layout/list1"/>
    <dgm:cxn modelId="{40FA0BE6-4CCC-47D0-8B59-44C2B2AA6DFF}" type="presParOf" srcId="{9FF8123F-5593-41DE-B670-E5F0AB0BFE48}" destId="{FA276671-BDE4-4033-9079-5E4932C6C258}" srcOrd="5" destOrd="0" presId="urn:microsoft.com/office/officeart/2005/8/layout/list1"/>
    <dgm:cxn modelId="{7FC35725-9F83-4A93-A740-D26C69A3F4F4}" type="presParOf" srcId="{9FF8123F-5593-41DE-B670-E5F0AB0BFE48}" destId="{F60917C4-3E4E-46D1-8D38-37D6AA6FE927}" srcOrd="6" destOrd="0" presId="urn:microsoft.com/office/officeart/2005/8/layout/list1"/>
    <dgm:cxn modelId="{4DA26300-6899-4C4E-B9ED-D94BEB83F034}" type="presParOf" srcId="{9FF8123F-5593-41DE-B670-E5F0AB0BFE48}" destId="{A339EDD4-523A-4775-9BF4-DFE1C5E4559B}" srcOrd="7" destOrd="0" presId="urn:microsoft.com/office/officeart/2005/8/layout/list1"/>
    <dgm:cxn modelId="{74980A0A-E511-426F-9138-1E98D93C635B}" type="presParOf" srcId="{9FF8123F-5593-41DE-B670-E5F0AB0BFE48}" destId="{4A1344D7-1F51-46CE-8D0C-302EDAEAA833}" srcOrd="8" destOrd="0" presId="urn:microsoft.com/office/officeart/2005/8/layout/list1"/>
    <dgm:cxn modelId="{9D0BB064-E9E5-448F-BD55-723F3CF115AD}" type="presParOf" srcId="{4A1344D7-1F51-46CE-8D0C-302EDAEAA833}" destId="{91C062C9-C11A-4A50-89C7-9842DC4B5ED3}" srcOrd="0" destOrd="0" presId="urn:microsoft.com/office/officeart/2005/8/layout/list1"/>
    <dgm:cxn modelId="{786A1DC1-705B-4114-A86B-E4C7B882E7C5}" type="presParOf" srcId="{4A1344D7-1F51-46CE-8D0C-302EDAEAA833}" destId="{57FB55A2-AB91-4881-ABE4-CD1FA06EB190}" srcOrd="1" destOrd="0" presId="urn:microsoft.com/office/officeart/2005/8/layout/list1"/>
    <dgm:cxn modelId="{6CF4B61B-9BF0-4EDF-849F-E49C8287E19D}" type="presParOf" srcId="{9FF8123F-5593-41DE-B670-E5F0AB0BFE48}" destId="{03B58C9B-AFFE-4502-B14C-223819F361F4}" srcOrd="9" destOrd="0" presId="urn:microsoft.com/office/officeart/2005/8/layout/list1"/>
    <dgm:cxn modelId="{42F9724A-D481-4EF9-8461-ACC392D9A78E}" type="presParOf" srcId="{9FF8123F-5593-41DE-B670-E5F0AB0BFE48}" destId="{2756E77B-3A01-460E-A8F6-FB0A0340BA5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CD0E7-B9B0-4A0E-A8AB-23E0B46AB114}" type="doc">
      <dgm:prSet loTypeId="urn:diagrams.loki3.com/VaryingWidthList+Icon" loCatId="list" qsTypeId="urn:microsoft.com/office/officeart/2005/8/quickstyle/simple1" qsCatId="simple" csTypeId="urn:microsoft.com/office/officeart/2005/8/colors/accent3_3" csCatId="accent3" phldr="1"/>
      <dgm:spPr/>
    </dgm:pt>
    <dgm:pt modelId="{F26F1B27-983D-46A7-BBF4-A9A69CE3E6B5}">
      <dgm:prSet phldrT="[Текст]" custT="1"/>
      <dgm:spPr/>
      <dgm:t>
        <a:bodyPr/>
        <a:lstStyle/>
        <a:p>
          <a:r>
            <a:rPr lang="ru-RU" sz="2000" b="1" i="0" u="sng" dirty="0" err="1" smtClean="0">
              <a:solidFill>
                <a:schemeClr val="tx1"/>
              </a:solidFill>
            </a:rPr>
            <a:t>макрофакторы</a:t>
          </a:r>
          <a:r>
            <a:rPr lang="ru-RU" sz="2000" b="1" i="0" u="sng" dirty="0" smtClean="0">
              <a:solidFill>
                <a:schemeClr val="tx1"/>
              </a:solidFill>
            </a:rPr>
            <a:t> </a:t>
          </a:r>
        </a:p>
        <a:p>
          <a:r>
            <a:rPr lang="ru-RU" sz="2000" b="1" i="0" dirty="0" smtClean="0">
              <a:solidFill>
                <a:schemeClr val="tx1"/>
              </a:solidFill>
            </a:rPr>
            <a:t>(космос, планета, мир, страна, общество, государство)</a:t>
          </a:r>
          <a:endParaRPr lang="ru-RU" sz="2000" b="1" dirty="0">
            <a:solidFill>
              <a:schemeClr val="tx1"/>
            </a:solidFill>
          </a:endParaRPr>
        </a:p>
      </dgm:t>
    </dgm:pt>
    <dgm:pt modelId="{570F2FFF-B20F-47D3-96FE-D60F9AB2039D}" type="parTrans" cxnId="{E1BF5C0E-DB1B-4971-8661-FE061661EC8A}">
      <dgm:prSet/>
      <dgm:spPr/>
      <dgm:t>
        <a:bodyPr/>
        <a:lstStyle/>
        <a:p>
          <a:endParaRPr lang="ru-RU"/>
        </a:p>
      </dgm:t>
    </dgm:pt>
    <dgm:pt modelId="{40B90BE4-AD75-4BF3-B83F-8C23BE7E19BF}" type="sibTrans" cxnId="{E1BF5C0E-DB1B-4971-8661-FE061661EC8A}">
      <dgm:prSet/>
      <dgm:spPr/>
      <dgm:t>
        <a:bodyPr/>
        <a:lstStyle/>
        <a:p>
          <a:endParaRPr lang="ru-RU"/>
        </a:p>
      </dgm:t>
    </dgm:pt>
    <dgm:pt modelId="{6AF39D01-07F2-4E10-B6A5-C73FC57C727E}">
      <dgm:prSet phldrT="[Текст]" custT="1"/>
      <dgm:spPr/>
      <dgm:t>
        <a:bodyPr/>
        <a:lstStyle/>
        <a:p>
          <a:r>
            <a:rPr lang="ru-RU" sz="2000" b="1" i="0" u="sng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мезофакторы</a:t>
          </a:r>
          <a:r>
            <a:rPr lang="ru-RU" sz="20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</a:p>
        <a:p>
          <a:r>
            <a:rPr lang="ru-RU" sz="20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условия социализации больших групп людей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65769D9-E62E-4ACF-8A0A-3EA321412183}" type="parTrans" cxnId="{6D48BA8C-6416-4033-A781-CC31B39EE690}">
      <dgm:prSet/>
      <dgm:spPr/>
      <dgm:t>
        <a:bodyPr/>
        <a:lstStyle/>
        <a:p>
          <a:endParaRPr lang="ru-RU"/>
        </a:p>
      </dgm:t>
    </dgm:pt>
    <dgm:pt modelId="{3327972D-4E50-4FA7-A4E0-75867DA2F8E0}" type="sibTrans" cxnId="{6D48BA8C-6416-4033-A781-CC31B39EE690}">
      <dgm:prSet/>
      <dgm:spPr/>
      <dgm:t>
        <a:bodyPr/>
        <a:lstStyle/>
        <a:p>
          <a:endParaRPr lang="ru-RU"/>
        </a:p>
      </dgm:t>
    </dgm:pt>
    <dgm:pt modelId="{2A923C7E-0364-483F-8ABB-A96F0B61F1F2}">
      <dgm:prSet phldrT="[Текст]" custT="1"/>
      <dgm:spPr/>
      <dgm:t>
        <a:bodyPr/>
        <a:lstStyle/>
        <a:p>
          <a:r>
            <a:rPr lang="ru-RU" sz="2000" b="1" i="0" u="sng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микрофакторы</a:t>
          </a:r>
          <a:r>
            <a:rPr lang="ru-RU" sz="2000" b="1" i="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  <a:p>
          <a:r>
            <a:rPr lang="ru-RU" sz="2000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(семья, группы сверстников)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F969E70-98C5-480E-AF62-2656FAAB656D}" type="parTrans" cxnId="{1C8F5507-47BC-40F5-AB81-CA9C69DCE5D4}">
      <dgm:prSet/>
      <dgm:spPr/>
      <dgm:t>
        <a:bodyPr/>
        <a:lstStyle/>
        <a:p>
          <a:endParaRPr lang="ru-RU"/>
        </a:p>
      </dgm:t>
    </dgm:pt>
    <dgm:pt modelId="{25FA3DC2-1F5E-48AA-B9C8-477F875EDF5D}" type="sibTrans" cxnId="{1C8F5507-47BC-40F5-AB81-CA9C69DCE5D4}">
      <dgm:prSet/>
      <dgm:spPr/>
      <dgm:t>
        <a:bodyPr/>
        <a:lstStyle/>
        <a:p>
          <a:endParaRPr lang="ru-RU"/>
        </a:p>
      </dgm:t>
    </dgm:pt>
    <dgm:pt modelId="{30F6C58C-93EC-4F76-83FA-B43C1E3CF02C}" type="pres">
      <dgm:prSet presAssocID="{82DCD0E7-B9B0-4A0E-A8AB-23E0B46AB114}" presName="Name0" presStyleCnt="0">
        <dgm:presLayoutVars>
          <dgm:resizeHandles/>
        </dgm:presLayoutVars>
      </dgm:prSet>
      <dgm:spPr/>
    </dgm:pt>
    <dgm:pt modelId="{272F847E-0A3E-476C-820A-304B4CC66E0D}" type="pres">
      <dgm:prSet presAssocID="{F26F1B27-983D-46A7-BBF4-A9A69CE3E6B5}" presName="text" presStyleLbl="node1" presStyleIdx="0" presStyleCnt="3" custScaleX="172742" custScaleY="59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0868E-A77F-443B-B08C-12116D854EAF}" type="pres">
      <dgm:prSet presAssocID="{40B90BE4-AD75-4BF3-B83F-8C23BE7E19BF}" presName="space" presStyleCnt="0"/>
      <dgm:spPr/>
    </dgm:pt>
    <dgm:pt modelId="{8171FA65-882B-4F9F-AFBA-A188497E31E3}" type="pres">
      <dgm:prSet presAssocID="{6AF39D01-07F2-4E10-B6A5-C73FC57C727E}" presName="text" presStyleLbl="node1" presStyleIdx="1" presStyleCnt="3" custScaleX="186142" custScaleY="67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B0E25-874D-4212-AB41-C614150695AA}" type="pres">
      <dgm:prSet presAssocID="{3327972D-4E50-4FA7-A4E0-75867DA2F8E0}" presName="space" presStyleCnt="0"/>
      <dgm:spPr/>
    </dgm:pt>
    <dgm:pt modelId="{033B1D78-182A-4566-9770-6C205C057A5A}" type="pres">
      <dgm:prSet presAssocID="{2A923C7E-0364-483F-8ABB-A96F0B61F1F2}" presName="text" presStyleLbl="node1" presStyleIdx="2" presStyleCnt="3" custScaleX="203271" custScaleY="66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48BA8C-6416-4033-A781-CC31B39EE690}" srcId="{82DCD0E7-B9B0-4A0E-A8AB-23E0B46AB114}" destId="{6AF39D01-07F2-4E10-B6A5-C73FC57C727E}" srcOrd="1" destOrd="0" parTransId="{965769D9-E62E-4ACF-8A0A-3EA321412183}" sibTransId="{3327972D-4E50-4FA7-A4E0-75867DA2F8E0}"/>
    <dgm:cxn modelId="{041F51F6-362E-43AE-A498-142AA6678A57}" type="presOf" srcId="{F26F1B27-983D-46A7-BBF4-A9A69CE3E6B5}" destId="{272F847E-0A3E-476C-820A-304B4CC66E0D}" srcOrd="0" destOrd="0" presId="urn:diagrams.loki3.com/VaryingWidthList+Icon"/>
    <dgm:cxn modelId="{1C8F5507-47BC-40F5-AB81-CA9C69DCE5D4}" srcId="{82DCD0E7-B9B0-4A0E-A8AB-23E0B46AB114}" destId="{2A923C7E-0364-483F-8ABB-A96F0B61F1F2}" srcOrd="2" destOrd="0" parTransId="{FF969E70-98C5-480E-AF62-2656FAAB656D}" sibTransId="{25FA3DC2-1F5E-48AA-B9C8-477F875EDF5D}"/>
    <dgm:cxn modelId="{E1BF5C0E-DB1B-4971-8661-FE061661EC8A}" srcId="{82DCD0E7-B9B0-4A0E-A8AB-23E0B46AB114}" destId="{F26F1B27-983D-46A7-BBF4-A9A69CE3E6B5}" srcOrd="0" destOrd="0" parTransId="{570F2FFF-B20F-47D3-96FE-D60F9AB2039D}" sibTransId="{40B90BE4-AD75-4BF3-B83F-8C23BE7E19BF}"/>
    <dgm:cxn modelId="{470CCF1A-6227-422A-854C-9823B01B24D2}" type="presOf" srcId="{6AF39D01-07F2-4E10-B6A5-C73FC57C727E}" destId="{8171FA65-882B-4F9F-AFBA-A188497E31E3}" srcOrd="0" destOrd="0" presId="urn:diagrams.loki3.com/VaryingWidthList+Icon"/>
    <dgm:cxn modelId="{28B03A25-4931-4D70-89F6-7665A9A13BFD}" type="presOf" srcId="{82DCD0E7-B9B0-4A0E-A8AB-23E0B46AB114}" destId="{30F6C58C-93EC-4F76-83FA-B43C1E3CF02C}" srcOrd="0" destOrd="0" presId="urn:diagrams.loki3.com/VaryingWidthList+Icon"/>
    <dgm:cxn modelId="{0E2EEF4B-E2E9-4152-A093-3A0470181C37}" type="presOf" srcId="{2A923C7E-0364-483F-8ABB-A96F0B61F1F2}" destId="{033B1D78-182A-4566-9770-6C205C057A5A}" srcOrd="0" destOrd="0" presId="urn:diagrams.loki3.com/VaryingWidthList+Icon"/>
    <dgm:cxn modelId="{38C1B4B4-4250-4602-87AA-9B40B7389226}" type="presParOf" srcId="{30F6C58C-93EC-4F76-83FA-B43C1E3CF02C}" destId="{272F847E-0A3E-476C-820A-304B4CC66E0D}" srcOrd="0" destOrd="0" presId="urn:diagrams.loki3.com/VaryingWidthList+Icon"/>
    <dgm:cxn modelId="{BAC986CF-F034-42D0-BEE4-91E313C34C5D}" type="presParOf" srcId="{30F6C58C-93EC-4F76-83FA-B43C1E3CF02C}" destId="{3240868E-A77F-443B-B08C-12116D854EAF}" srcOrd="1" destOrd="0" presId="urn:diagrams.loki3.com/VaryingWidthList+Icon"/>
    <dgm:cxn modelId="{DCA5CBA9-0DDC-4214-B9F4-1B93FE951D9D}" type="presParOf" srcId="{30F6C58C-93EC-4F76-83FA-B43C1E3CF02C}" destId="{8171FA65-882B-4F9F-AFBA-A188497E31E3}" srcOrd="2" destOrd="0" presId="urn:diagrams.loki3.com/VaryingWidthList+Icon"/>
    <dgm:cxn modelId="{3A4C08E0-CF8F-4089-A937-B7092AD0CC76}" type="presParOf" srcId="{30F6C58C-93EC-4F76-83FA-B43C1E3CF02C}" destId="{E82B0E25-874D-4212-AB41-C614150695AA}" srcOrd="3" destOrd="0" presId="urn:diagrams.loki3.com/VaryingWidthList+Icon"/>
    <dgm:cxn modelId="{47BFFA84-7088-4C76-971B-310EDFA3F432}" type="presParOf" srcId="{30F6C58C-93EC-4F76-83FA-B43C1E3CF02C}" destId="{033B1D78-182A-4566-9770-6C205C057A5A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790AF7-6FBF-4671-829A-129F750D17C4}" type="doc">
      <dgm:prSet loTypeId="urn:microsoft.com/office/officeart/2005/8/layout/chevron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DB1BF6BE-9C4D-4E43-B0B1-A0BCF4B7455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1</a:t>
          </a:r>
          <a:endParaRPr lang="ru-RU" sz="1800" b="1" dirty="0">
            <a:solidFill>
              <a:schemeClr val="tx1"/>
            </a:solidFill>
          </a:endParaRPr>
        </a:p>
      </dgm:t>
    </dgm:pt>
    <dgm:pt modelId="{906F7FDA-4DDB-4245-A576-92B291EA28B2}" type="parTrans" cxnId="{CDC241BA-AE05-4D63-B12C-EF298FF9580F}">
      <dgm:prSet/>
      <dgm:spPr/>
      <dgm:t>
        <a:bodyPr/>
        <a:lstStyle/>
        <a:p>
          <a:endParaRPr lang="ru-RU"/>
        </a:p>
      </dgm:t>
    </dgm:pt>
    <dgm:pt modelId="{08CD1E22-0FE0-406D-9C91-B94D854F4977}" type="sibTrans" cxnId="{CDC241BA-AE05-4D63-B12C-EF298FF9580F}">
      <dgm:prSet/>
      <dgm:spPr/>
      <dgm:t>
        <a:bodyPr/>
        <a:lstStyle/>
        <a:p>
          <a:endParaRPr lang="ru-RU"/>
        </a:p>
      </dgm:t>
    </dgm:pt>
    <dgm:pt modelId="{C0C05C9F-8C7C-49A1-AD48-CFDDF6AA2F13}">
      <dgm:prSet phldrT="[Текст]" custT="1"/>
      <dgm:spPr/>
      <dgm:t>
        <a:bodyPr/>
        <a:lstStyle/>
        <a:p>
          <a:pPr algn="just"/>
          <a:r>
            <a:rPr lang="ru-RU" sz="2000" b="0" i="0" dirty="0" smtClean="0">
              <a:latin typeface="Arial" pitchFamily="34" charset="0"/>
              <a:cs typeface="Arial" pitchFamily="34" charset="0"/>
            </a:rPr>
            <a:t>традиционный (через семью и ближайшее окружение)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A110E6C4-B3BA-4C1B-910E-E69E742EB545}" type="parTrans" cxnId="{71B76A75-4513-4FBD-8FD9-21F50863386B}">
      <dgm:prSet/>
      <dgm:spPr/>
      <dgm:t>
        <a:bodyPr/>
        <a:lstStyle/>
        <a:p>
          <a:endParaRPr lang="ru-RU"/>
        </a:p>
      </dgm:t>
    </dgm:pt>
    <dgm:pt modelId="{7EE2426D-B9DC-4C73-9954-EDB1E9238E16}" type="sibTrans" cxnId="{71B76A75-4513-4FBD-8FD9-21F50863386B}">
      <dgm:prSet/>
      <dgm:spPr/>
      <dgm:t>
        <a:bodyPr/>
        <a:lstStyle/>
        <a:p>
          <a:endParaRPr lang="ru-RU"/>
        </a:p>
      </dgm:t>
    </dgm:pt>
    <dgm:pt modelId="{9F582AEA-0C3F-42FF-BA2B-35062B818B6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2</a:t>
          </a:r>
          <a:endParaRPr lang="ru-RU" sz="2000" b="1" dirty="0">
            <a:solidFill>
              <a:schemeClr val="tx1"/>
            </a:solidFill>
          </a:endParaRPr>
        </a:p>
      </dgm:t>
    </dgm:pt>
    <dgm:pt modelId="{713EC801-A267-45CB-8F88-2830B66F9AB0}" type="parTrans" cxnId="{DEB8074B-18BD-4DAA-9475-2A583AD2EFB9}">
      <dgm:prSet/>
      <dgm:spPr/>
      <dgm:t>
        <a:bodyPr/>
        <a:lstStyle/>
        <a:p>
          <a:endParaRPr lang="ru-RU"/>
        </a:p>
      </dgm:t>
    </dgm:pt>
    <dgm:pt modelId="{8AB6A86A-DDE2-48F4-946F-B5F1E410F07B}" type="sibTrans" cxnId="{DEB8074B-18BD-4DAA-9475-2A583AD2EFB9}">
      <dgm:prSet/>
      <dgm:spPr/>
      <dgm:t>
        <a:bodyPr/>
        <a:lstStyle/>
        <a:p>
          <a:endParaRPr lang="ru-RU"/>
        </a:p>
      </dgm:t>
    </dgm:pt>
    <dgm:pt modelId="{8DF5148D-580C-404B-A441-68437F08C7DB}">
      <dgm:prSet phldrT="[Текст]" custT="1"/>
      <dgm:spPr/>
      <dgm:t>
        <a:bodyPr/>
        <a:lstStyle/>
        <a:p>
          <a:pPr algn="just"/>
          <a:r>
            <a:rPr lang="ru-RU" sz="2000" b="0" i="0" dirty="0" smtClean="0">
              <a:latin typeface="Arial" pitchFamily="34" charset="0"/>
              <a:cs typeface="Arial" pitchFamily="34" charset="0"/>
            </a:rPr>
            <a:t>институциональный (через различные институты общества)</a:t>
          </a:r>
          <a:endParaRPr lang="ru-RU" sz="2000" b="0" dirty="0">
            <a:latin typeface="Arial" pitchFamily="34" charset="0"/>
            <a:cs typeface="Arial" pitchFamily="34" charset="0"/>
          </a:endParaRPr>
        </a:p>
      </dgm:t>
    </dgm:pt>
    <dgm:pt modelId="{011E9252-DC22-480D-9EA9-D31B7E5A91FE}" type="parTrans" cxnId="{0AA636BF-9E91-45EA-B7BF-96A69A34A8A6}">
      <dgm:prSet/>
      <dgm:spPr/>
      <dgm:t>
        <a:bodyPr/>
        <a:lstStyle/>
        <a:p>
          <a:endParaRPr lang="ru-RU"/>
        </a:p>
      </dgm:t>
    </dgm:pt>
    <dgm:pt modelId="{2C325C17-1773-41AA-8554-9D87A1EB9E96}" type="sibTrans" cxnId="{0AA636BF-9E91-45EA-B7BF-96A69A34A8A6}">
      <dgm:prSet/>
      <dgm:spPr/>
      <dgm:t>
        <a:bodyPr/>
        <a:lstStyle/>
        <a:p>
          <a:endParaRPr lang="ru-RU"/>
        </a:p>
      </dgm:t>
    </dgm:pt>
    <dgm:pt modelId="{A9F5D54A-69C8-4F6B-91B8-8C31BEE74AE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3</a:t>
          </a:r>
          <a:endParaRPr lang="ru-RU" sz="2000" b="1" dirty="0">
            <a:solidFill>
              <a:schemeClr val="tx1"/>
            </a:solidFill>
          </a:endParaRPr>
        </a:p>
      </dgm:t>
    </dgm:pt>
    <dgm:pt modelId="{5BFE550D-E06B-454B-BED5-DCF8F2F7C548}" type="parTrans" cxnId="{F5FC0E14-18D3-4703-873E-24649A72E31D}">
      <dgm:prSet/>
      <dgm:spPr/>
      <dgm:t>
        <a:bodyPr/>
        <a:lstStyle/>
        <a:p>
          <a:endParaRPr lang="ru-RU"/>
        </a:p>
      </dgm:t>
    </dgm:pt>
    <dgm:pt modelId="{F96FF596-1650-4155-B43F-E6EC3F652616}" type="sibTrans" cxnId="{F5FC0E14-18D3-4703-873E-24649A72E31D}">
      <dgm:prSet/>
      <dgm:spPr/>
      <dgm:t>
        <a:bodyPr/>
        <a:lstStyle/>
        <a:p>
          <a:endParaRPr lang="ru-RU"/>
        </a:p>
      </dgm:t>
    </dgm:pt>
    <dgm:pt modelId="{2D98D82B-4871-4A66-90FC-CD32B6C06EC4}">
      <dgm:prSet phldrT="[Текст]" custT="1"/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стилизованный (через субкультуры)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5C397DBE-0282-4911-8B99-0F79608B433D}" type="parTrans" cxnId="{A75A3BD0-882C-4CFC-88FA-8BD5FA2B2CEA}">
      <dgm:prSet/>
      <dgm:spPr/>
      <dgm:t>
        <a:bodyPr/>
        <a:lstStyle/>
        <a:p>
          <a:endParaRPr lang="ru-RU"/>
        </a:p>
      </dgm:t>
    </dgm:pt>
    <dgm:pt modelId="{4169FCC0-8AF8-48E0-B67C-13564102D466}" type="sibTrans" cxnId="{A75A3BD0-882C-4CFC-88FA-8BD5FA2B2CEA}">
      <dgm:prSet/>
      <dgm:spPr/>
      <dgm:t>
        <a:bodyPr/>
        <a:lstStyle/>
        <a:p>
          <a:endParaRPr lang="ru-RU"/>
        </a:p>
      </dgm:t>
    </dgm:pt>
    <dgm:pt modelId="{0BDD0064-B460-4086-A344-AB471005B0A5}">
      <dgm:prSet phldrT="[Текст]" custT="1"/>
      <dgm:spPr/>
      <dgm:t>
        <a:bodyPr/>
        <a:lstStyle/>
        <a:p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C4D8DD06-BFD0-4774-844C-1E68D841A65A}" type="parTrans" cxnId="{ECC5C4AD-967B-480A-B434-8757CF06AC71}">
      <dgm:prSet/>
      <dgm:spPr/>
      <dgm:t>
        <a:bodyPr/>
        <a:lstStyle/>
        <a:p>
          <a:endParaRPr lang="ru-RU"/>
        </a:p>
      </dgm:t>
    </dgm:pt>
    <dgm:pt modelId="{892C92A1-6E54-4BAE-B513-9B175DF639BF}" type="sibTrans" cxnId="{ECC5C4AD-967B-480A-B434-8757CF06AC71}">
      <dgm:prSet/>
      <dgm:spPr/>
      <dgm:t>
        <a:bodyPr/>
        <a:lstStyle/>
        <a:p>
          <a:endParaRPr lang="ru-RU"/>
        </a:p>
      </dgm:t>
    </dgm:pt>
    <dgm:pt modelId="{C6133B6C-B003-4466-A7B4-969602F0CA1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4</a:t>
          </a:r>
          <a:endParaRPr lang="ru-RU" sz="2000" b="1" dirty="0">
            <a:solidFill>
              <a:schemeClr val="tx1"/>
            </a:solidFill>
          </a:endParaRPr>
        </a:p>
      </dgm:t>
    </dgm:pt>
    <dgm:pt modelId="{FB723F0C-6E99-4DA0-B06C-ADBF986FF4BE}" type="parTrans" cxnId="{724892D5-742C-4D55-93EE-FCE69607DAE8}">
      <dgm:prSet/>
      <dgm:spPr/>
      <dgm:t>
        <a:bodyPr/>
        <a:lstStyle/>
        <a:p>
          <a:endParaRPr lang="ru-RU"/>
        </a:p>
      </dgm:t>
    </dgm:pt>
    <dgm:pt modelId="{EEDEA22A-34B8-43F3-B7E8-94028C2DF5A5}" type="sibTrans" cxnId="{724892D5-742C-4D55-93EE-FCE69607DAE8}">
      <dgm:prSet/>
      <dgm:spPr/>
      <dgm:t>
        <a:bodyPr/>
        <a:lstStyle/>
        <a:p>
          <a:endParaRPr lang="ru-RU"/>
        </a:p>
      </dgm:t>
    </dgm:pt>
    <dgm:pt modelId="{3416F488-38C2-4A11-948E-AB1AB1A6904A}">
      <dgm:prSet custT="1"/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межличностный (через значимых лиц)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F32FD0C1-DAF1-405E-93F6-AE19AE77A919}" type="parTrans" cxnId="{374F36A1-57BD-4943-9AEA-F316993CB0D9}">
      <dgm:prSet/>
      <dgm:spPr/>
      <dgm:t>
        <a:bodyPr/>
        <a:lstStyle/>
        <a:p>
          <a:endParaRPr lang="ru-RU"/>
        </a:p>
      </dgm:t>
    </dgm:pt>
    <dgm:pt modelId="{FC8A4C56-C333-4253-A1E9-AC00E5A0FCE1}" type="sibTrans" cxnId="{374F36A1-57BD-4943-9AEA-F316993CB0D9}">
      <dgm:prSet/>
      <dgm:spPr/>
      <dgm:t>
        <a:bodyPr/>
        <a:lstStyle/>
        <a:p>
          <a:endParaRPr lang="ru-RU"/>
        </a:p>
      </dgm:t>
    </dgm:pt>
    <dgm:pt modelId="{4020F2D6-A6FC-4408-8660-4A37E5677F8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5</a:t>
          </a:r>
          <a:endParaRPr lang="ru-RU" sz="2000" b="1" dirty="0">
            <a:solidFill>
              <a:schemeClr val="tx1"/>
            </a:solidFill>
          </a:endParaRPr>
        </a:p>
      </dgm:t>
    </dgm:pt>
    <dgm:pt modelId="{7A6FE1DA-3E29-4817-A7DB-F2A26900BD9A}" type="parTrans" cxnId="{A80F392E-66C2-48D0-9037-3BBF883CB585}">
      <dgm:prSet/>
      <dgm:spPr/>
      <dgm:t>
        <a:bodyPr/>
        <a:lstStyle/>
        <a:p>
          <a:endParaRPr lang="ru-RU"/>
        </a:p>
      </dgm:t>
    </dgm:pt>
    <dgm:pt modelId="{7E136336-5921-42F8-8535-6CD7A23569A6}" type="sibTrans" cxnId="{A80F392E-66C2-48D0-9037-3BBF883CB585}">
      <dgm:prSet/>
      <dgm:spPr/>
      <dgm:t>
        <a:bodyPr/>
        <a:lstStyle/>
        <a:p>
          <a:endParaRPr lang="ru-RU"/>
        </a:p>
      </dgm:t>
    </dgm:pt>
    <dgm:pt modelId="{5B2E4352-B42F-4B70-99E4-90363D14AEEF}">
      <dgm:prSet custT="1"/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рефлексивный (через переживание и осознание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6BDBCC14-1B69-4485-A566-C7DE3A53B76E}" type="parTrans" cxnId="{314D03FC-B63B-4CC2-AA4C-7AD88FBE3D99}">
      <dgm:prSet/>
      <dgm:spPr/>
      <dgm:t>
        <a:bodyPr/>
        <a:lstStyle/>
        <a:p>
          <a:endParaRPr lang="ru-RU"/>
        </a:p>
      </dgm:t>
    </dgm:pt>
    <dgm:pt modelId="{A81BF92C-CF6C-48EE-B522-576FF4833195}" type="sibTrans" cxnId="{314D03FC-B63B-4CC2-AA4C-7AD88FBE3D99}">
      <dgm:prSet/>
      <dgm:spPr/>
      <dgm:t>
        <a:bodyPr/>
        <a:lstStyle/>
        <a:p>
          <a:endParaRPr lang="ru-RU"/>
        </a:p>
      </dgm:t>
    </dgm:pt>
    <dgm:pt modelId="{6E21D620-1D1D-4CE7-97F1-632DDE17F4B8}" type="pres">
      <dgm:prSet presAssocID="{F2790AF7-6FBF-4671-829A-129F750D17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D8C56-F5D3-4058-9135-8D160F7C7095}" type="pres">
      <dgm:prSet presAssocID="{DB1BF6BE-9C4D-4E43-B0B1-A0BCF4B7455D}" presName="composite" presStyleCnt="0"/>
      <dgm:spPr/>
    </dgm:pt>
    <dgm:pt modelId="{E88BDF9B-BBB0-4B88-938B-0587C226BF89}" type="pres">
      <dgm:prSet presAssocID="{DB1BF6BE-9C4D-4E43-B0B1-A0BCF4B7455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D400E-46DA-4388-9575-182776FDDCD8}" type="pres">
      <dgm:prSet presAssocID="{DB1BF6BE-9C4D-4E43-B0B1-A0BCF4B7455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8560F-D89D-4E45-A4D5-FC7ED52A053E}" type="pres">
      <dgm:prSet presAssocID="{08CD1E22-0FE0-406D-9C91-B94D854F4977}" presName="sp" presStyleCnt="0"/>
      <dgm:spPr/>
    </dgm:pt>
    <dgm:pt modelId="{6C144D43-1995-4D93-9AD1-E8A17D8E8EB2}" type="pres">
      <dgm:prSet presAssocID="{9F582AEA-0C3F-42FF-BA2B-35062B818B61}" presName="composite" presStyleCnt="0"/>
      <dgm:spPr/>
    </dgm:pt>
    <dgm:pt modelId="{16FB2CF4-7EC3-4DE8-A594-5D4172588499}" type="pres">
      <dgm:prSet presAssocID="{9F582AEA-0C3F-42FF-BA2B-35062B818B6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EAAE2-4360-438C-9720-B5DF3A65F5DD}" type="pres">
      <dgm:prSet presAssocID="{9F582AEA-0C3F-42FF-BA2B-35062B818B6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DFDFB-B6A0-445B-926D-A746F741F709}" type="pres">
      <dgm:prSet presAssocID="{8AB6A86A-DDE2-48F4-946F-B5F1E410F07B}" presName="sp" presStyleCnt="0"/>
      <dgm:spPr/>
    </dgm:pt>
    <dgm:pt modelId="{28751F98-3A35-4BE3-A8F1-A3AED4DDC7B3}" type="pres">
      <dgm:prSet presAssocID="{A9F5D54A-69C8-4F6B-91B8-8C31BEE74AE0}" presName="composite" presStyleCnt="0"/>
      <dgm:spPr/>
    </dgm:pt>
    <dgm:pt modelId="{AF4F84D9-57F7-4E9B-9F7C-AF1921042AF3}" type="pres">
      <dgm:prSet presAssocID="{A9F5D54A-69C8-4F6B-91B8-8C31BEE74AE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98B14-4614-4794-AEBD-90A7DFA5F66D}" type="pres">
      <dgm:prSet presAssocID="{A9F5D54A-69C8-4F6B-91B8-8C31BEE74AE0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71841-4FBF-403D-841F-BCD8176DADA9}" type="pres">
      <dgm:prSet presAssocID="{F96FF596-1650-4155-B43F-E6EC3F652616}" presName="sp" presStyleCnt="0"/>
      <dgm:spPr/>
    </dgm:pt>
    <dgm:pt modelId="{823A1859-4C1D-4E2E-8A28-2D5842B06DDB}" type="pres">
      <dgm:prSet presAssocID="{C6133B6C-B003-4466-A7B4-969602F0CA1B}" presName="composite" presStyleCnt="0"/>
      <dgm:spPr/>
    </dgm:pt>
    <dgm:pt modelId="{8D6B0D74-2DAE-4715-A2AC-44FDCC3C7D9F}" type="pres">
      <dgm:prSet presAssocID="{C6133B6C-B003-4466-A7B4-969602F0CA1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ECBFA-80B0-4BCC-9C6E-B4B750CADD60}" type="pres">
      <dgm:prSet presAssocID="{C6133B6C-B003-4466-A7B4-969602F0CA1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8DBE9-F719-4A14-94CB-DA9200268BB4}" type="pres">
      <dgm:prSet presAssocID="{EEDEA22A-34B8-43F3-B7E8-94028C2DF5A5}" presName="sp" presStyleCnt="0"/>
      <dgm:spPr/>
    </dgm:pt>
    <dgm:pt modelId="{411F969D-5F15-4181-B1B3-67B1AAE73E54}" type="pres">
      <dgm:prSet presAssocID="{4020F2D6-A6FC-4408-8660-4A37E5677F80}" presName="composite" presStyleCnt="0"/>
      <dgm:spPr/>
    </dgm:pt>
    <dgm:pt modelId="{7DB58F6D-777C-4A64-897F-5F9A90622020}" type="pres">
      <dgm:prSet presAssocID="{4020F2D6-A6FC-4408-8660-4A37E5677F8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5D8CF-C2CA-4F0C-BFB4-2ECFCC1D80FB}" type="pres">
      <dgm:prSet presAssocID="{4020F2D6-A6FC-4408-8660-4A37E5677F8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2CE903-96AE-4333-A3F1-B1717EBF2926}" type="presOf" srcId="{C0C05C9F-8C7C-49A1-AD48-CFDDF6AA2F13}" destId="{96ED400E-46DA-4388-9575-182776FDDCD8}" srcOrd="0" destOrd="0" presId="urn:microsoft.com/office/officeart/2005/8/layout/chevron2"/>
    <dgm:cxn modelId="{A80F392E-66C2-48D0-9037-3BBF883CB585}" srcId="{F2790AF7-6FBF-4671-829A-129F750D17C4}" destId="{4020F2D6-A6FC-4408-8660-4A37E5677F80}" srcOrd="4" destOrd="0" parTransId="{7A6FE1DA-3E29-4817-A7DB-F2A26900BD9A}" sibTransId="{7E136336-5921-42F8-8535-6CD7A23569A6}"/>
    <dgm:cxn modelId="{314D03FC-B63B-4CC2-AA4C-7AD88FBE3D99}" srcId="{C6133B6C-B003-4466-A7B4-969602F0CA1B}" destId="{5B2E4352-B42F-4B70-99E4-90363D14AEEF}" srcOrd="0" destOrd="0" parTransId="{6BDBCC14-1B69-4485-A566-C7DE3A53B76E}" sibTransId="{A81BF92C-CF6C-48EE-B522-576FF4833195}"/>
    <dgm:cxn modelId="{DEB8074B-18BD-4DAA-9475-2A583AD2EFB9}" srcId="{F2790AF7-6FBF-4671-829A-129F750D17C4}" destId="{9F582AEA-0C3F-42FF-BA2B-35062B818B61}" srcOrd="1" destOrd="0" parTransId="{713EC801-A267-45CB-8F88-2830B66F9AB0}" sibTransId="{8AB6A86A-DDE2-48F4-946F-B5F1E410F07B}"/>
    <dgm:cxn modelId="{CDC241BA-AE05-4D63-B12C-EF298FF9580F}" srcId="{F2790AF7-6FBF-4671-829A-129F750D17C4}" destId="{DB1BF6BE-9C4D-4E43-B0B1-A0BCF4B7455D}" srcOrd="0" destOrd="0" parTransId="{906F7FDA-4DDB-4245-A576-92B291EA28B2}" sibTransId="{08CD1E22-0FE0-406D-9C91-B94D854F4977}"/>
    <dgm:cxn modelId="{6FBB211E-7DCF-42BA-AC03-5A30166B539B}" type="presOf" srcId="{2D98D82B-4871-4A66-90FC-CD32B6C06EC4}" destId="{5785D8CF-C2CA-4F0C-BFB4-2ECFCC1D80FB}" srcOrd="0" destOrd="0" presId="urn:microsoft.com/office/officeart/2005/8/layout/chevron2"/>
    <dgm:cxn modelId="{029BB5D5-D918-405E-99AA-2422C61E5AC9}" type="presOf" srcId="{9F582AEA-0C3F-42FF-BA2B-35062B818B61}" destId="{16FB2CF4-7EC3-4DE8-A594-5D4172588499}" srcOrd="0" destOrd="0" presId="urn:microsoft.com/office/officeart/2005/8/layout/chevron2"/>
    <dgm:cxn modelId="{0AA636BF-9E91-45EA-B7BF-96A69A34A8A6}" srcId="{9F582AEA-0C3F-42FF-BA2B-35062B818B61}" destId="{8DF5148D-580C-404B-A441-68437F08C7DB}" srcOrd="0" destOrd="0" parTransId="{011E9252-DC22-480D-9EA9-D31B7E5A91FE}" sibTransId="{2C325C17-1773-41AA-8554-9D87A1EB9E96}"/>
    <dgm:cxn modelId="{C9FDAC69-6A65-4FB4-A54B-4B404BAFD532}" type="presOf" srcId="{A9F5D54A-69C8-4F6B-91B8-8C31BEE74AE0}" destId="{AF4F84D9-57F7-4E9B-9F7C-AF1921042AF3}" srcOrd="0" destOrd="0" presId="urn:microsoft.com/office/officeart/2005/8/layout/chevron2"/>
    <dgm:cxn modelId="{71B76A75-4513-4FBD-8FD9-21F50863386B}" srcId="{DB1BF6BE-9C4D-4E43-B0B1-A0BCF4B7455D}" destId="{C0C05C9F-8C7C-49A1-AD48-CFDDF6AA2F13}" srcOrd="0" destOrd="0" parTransId="{A110E6C4-B3BA-4C1B-910E-E69E742EB545}" sibTransId="{7EE2426D-B9DC-4C73-9954-EDB1E9238E16}"/>
    <dgm:cxn modelId="{A6A0DA54-119E-4890-9271-9FAF0AE05F6F}" type="presOf" srcId="{0BDD0064-B460-4086-A344-AB471005B0A5}" destId="{5785D8CF-C2CA-4F0C-BFB4-2ECFCC1D80FB}" srcOrd="0" destOrd="1" presId="urn:microsoft.com/office/officeart/2005/8/layout/chevron2"/>
    <dgm:cxn modelId="{374F36A1-57BD-4943-9AEA-F316993CB0D9}" srcId="{A9F5D54A-69C8-4F6B-91B8-8C31BEE74AE0}" destId="{3416F488-38C2-4A11-948E-AB1AB1A6904A}" srcOrd="0" destOrd="0" parTransId="{F32FD0C1-DAF1-405E-93F6-AE19AE77A919}" sibTransId="{FC8A4C56-C333-4253-A1E9-AC00E5A0FCE1}"/>
    <dgm:cxn modelId="{A75A3BD0-882C-4CFC-88FA-8BD5FA2B2CEA}" srcId="{4020F2D6-A6FC-4408-8660-4A37E5677F80}" destId="{2D98D82B-4871-4A66-90FC-CD32B6C06EC4}" srcOrd="0" destOrd="0" parTransId="{5C397DBE-0282-4911-8B99-0F79608B433D}" sibTransId="{4169FCC0-8AF8-48E0-B67C-13564102D466}"/>
    <dgm:cxn modelId="{C83160EC-97AD-4CB2-8095-8291D4C67EC5}" type="presOf" srcId="{DB1BF6BE-9C4D-4E43-B0B1-A0BCF4B7455D}" destId="{E88BDF9B-BBB0-4B88-938B-0587C226BF89}" srcOrd="0" destOrd="0" presId="urn:microsoft.com/office/officeart/2005/8/layout/chevron2"/>
    <dgm:cxn modelId="{724892D5-742C-4D55-93EE-FCE69607DAE8}" srcId="{F2790AF7-6FBF-4671-829A-129F750D17C4}" destId="{C6133B6C-B003-4466-A7B4-969602F0CA1B}" srcOrd="3" destOrd="0" parTransId="{FB723F0C-6E99-4DA0-B06C-ADBF986FF4BE}" sibTransId="{EEDEA22A-34B8-43F3-B7E8-94028C2DF5A5}"/>
    <dgm:cxn modelId="{FB1E75E9-6B9D-41A9-86B1-D6CED7EAC61A}" type="presOf" srcId="{5B2E4352-B42F-4B70-99E4-90363D14AEEF}" destId="{269ECBFA-80B0-4BCC-9C6E-B4B750CADD60}" srcOrd="0" destOrd="0" presId="urn:microsoft.com/office/officeart/2005/8/layout/chevron2"/>
    <dgm:cxn modelId="{ECC5C4AD-967B-480A-B434-8757CF06AC71}" srcId="{4020F2D6-A6FC-4408-8660-4A37E5677F80}" destId="{0BDD0064-B460-4086-A344-AB471005B0A5}" srcOrd="1" destOrd="0" parTransId="{C4D8DD06-BFD0-4774-844C-1E68D841A65A}" sibTransId="{892C92A1-6E54-4BAE-B513-9B175DF639BF}"/>
    <dgm:cxn modelId="{F5FC0E14-18D3-4703-873E-24649A72E31D}" srcId="{F2790AF7-6FBF-4671-829A-129F750D17C4}" destId="{A9F5D54A-69C8-4F6B-91B8-8C31BEE74AE0}" srcOrd="2" destOrd="0" parTransId="{5BFE550D-E06B-454B-BED5-DCF8F2F7C548}" sibTransId="{F96FF596-1650-4155-B43F-E6EC3F652616}"/>
    <dgm:cxn modelId="{12CE0D25-AE94-4B29-87A2-581433065371}" type="presOf" srcId="{4020F2D6-A6FC-4408-8660-4A37E5677F80}" destId="{7DB58F6D-777C-4A64-897F-5F9A90622020}" srcOrd="0" destOrd="0" presId="urn:microsoft.com/office/officeart/2005/8/layout/chevron2"/>
    <dgm:cxn modelId="{A4E49F37-FDB8-4E28-B282-2B856F41A647}" type="presOf" srcId="{3416F488-38C2-4A11-948E-AB1AB1A6904A}" destId="{E2E98B14-4614-4794-AEBD-90A7DFA5F66D}" srcOrd="0" destOrd="0" presId="urn:microsoft.com/office/officeart/2005/8/layout/chevron2"/>
    <dgm:cxn modelId="{2DAD0063-C9AD-4A3D-96DC-9379C1D8153F}" type="presOf" srcId="{C6133B6C-B003-4466-A7B4-969602F0CA1B}" destId="{8D6B0D74-2DAE-4715-A2AC-44FDCC3C7D9F}" srcOrd="0" destOrd="0" presId="urn:microsoft.com/office/officeart/2005/8/layout/chevron2"/>
    <dgm:cxn modelId="{31D47220-DF82-4BD8-8EDF-C21B381A0054}" type="presOf" srcId="{8DF5148D-580C-404B-A441-68437F08C7DB}" destId="{A0DEAAE2-4360-438C-9720-B5DF3A65F5DD}" srcOrd="0" destOrd="0" presId="urn:microsoft.com/office/officeart/2005/8/layout/chevron2"/>
    <dgm:cxn modelId="{8B395CA0-DAE9-4A32-830F-B2CE1A18AEA9}" type="presOf" srcId="{F2790AF7-6FBF-4671-829A-129F750D17C4}" destId="{6E21D620-1D1D-4CE7-97F1-632DDE17F4B8}" srcOrd="0" destOrd="0" presId="urn:microsoft.com/office/officeart/2005/8/layout/chevron2"/>
    <dgm:cxn modelId="{B9933117-0A89-46E9-A73E-91EF3F587DEE}" type="presParOf" srcId="{6E21D620-1D1D-4CE7-97F1-632DDE17F4B8}" destId="{654D8C56-F5D3-4058-9135-8D160F7C7095}" srcOrd="0" destOrd="0" presId="urn:microsoft.com/office/officeart/2005/8/layout/chevron2"/>
    <dgm:cxn modelId="{D3289F29-B37A-432B-8EF3-7BD07528144C}" type="presParOf" srcId="{654D8C56-F5D3-4058-9135-8D160F7C7095}" destId="{E88BDF9B-BBB0-4B88-938B-0587C226BF89}" srcOrd="0" destOrd="0" presId="urn:microsoft.com/office/officeart/2005/8/layout/chevron2"/>
    <dgm:cxn modelId="{EBF01069-6CD3-4278-8BE6-436EE2C28501}" type="presParOf" srcId="{654D8C56-F5D3-4058-9135-8D160F7C7095}" destId="{96ED400E-46DA-4388-9575-182776FDDCD8}" srcOrd="1" destOrd="0" presId="urn:microsoft.com/office/officeart/2005/8/layout/chevron2"/>
    <dgm:cxn modelId="{201E8B4E-7289-48D5-93E1-70F85AF58899}" type="presParOf" srcId="{6E21D620-1D1D-4CE7-97F1-632DDE17F4B8}" destId="{14B8560F-D89D-4E45-A4D5-FC7ED52A053E}" srcOrd="1" destOrd="0" presId="urn:microsoft.com/office/officeart/2005/8/layout/chevron2"/>
    <dgm:cxn modelId="{D310F26E-238D-4B45-80CC-157BF15665ED}" type="presParOf" srcId="{6E21D620-1D1D-4CE7-97F1-632DDE17F4B8}" destId="{6C144D43-1995-4D93-9AD1-E8A17D8E8EB2}" srcOrd="2" destOrd="0" presId="urn:microsoft.com/office/officeart/2005/8/layout/chevron2"/>
    <dgm:cxn modelId="{196FF976-6EC8-4F76-A0B5-1BC40489051E}" type="presParOf" srcId="{6C144D43-1995-4D93-9AD1-E8A17D8E8EB2}" destId="{16FB2CF4-7EC3-4DE8-A594-5D4172588499}" srcOrd="0" destOrd="0" presId="urn:microsoft.com/office/officeart/2005/8/layout/chevron2"/>
    <dgm:cxn modelId="{651746D4-C551-4151-8376-5D88768F1B91}" type="presParOf" srcId="{6C144D43-1995-4D93-9AD1-E8A17D8E8EB2}" destId="{A0DEAAE2-4360-438C-9720-B5DF3A65F5DD}" srcOrd="1" destOrd="0" presId="urn:microsoft.com/office/officeart/2005/8/layout/chevron2"/>
    <dgm:cxn modelId="{DD6846F0-A67A-4750-970B-FAB589CC7F4B}" type="presParOf" srcId="{6E21D620-1D1D-4CE7-97F1-632DDE17F4B8}" destId="{AA2DFDFB-B6A0-445B-926D-A746F741F709}" srcOrd="3" destOrd="0" presId="urn:microsoft.com/office/officeart/2005/8/layout/chevron2"/>
    <dgm:cxn modelId="{61A434B4-EDA4-47BF-B024-847B89726A99}" type="presParOf" srcId="{6E21D620-1D1D-4CE7-97F1-632DDE17F4B8}" destId="{28751F98-3A35-4BE3-A8F1-A3AED4DDC7B3}" srcOrd="4" destOrd="0" presId="urn:microsoft.com/office/officeart/2005/8/layout/chevron2"/>
    <dgm:cxn modelId="{0E90A2A2-C8BD-421B-A06F-67E611B52864}" type="presParOf" srcId="{28751F98-3A35-4BE3-A8F1-A3AED4DDC7B3}" destId="{AF4F84D9-57F7-4E9B-9F7C-AF1921042AF3}" srcOrd="0" destOrd="0" presId="urn:microsoft.com/office/officeart/2005/8/layout/chevron2"/>
    <dgm:cxn modelId="{C3D35937-47F1-461B-AAD7-A043C5852C07}" type="presParOf" srcId="{28751F98-3A35-4BE3-A8F1-A3AED4DDC7B3}" destId="{E2E98B14-4614-4794-AEBD-90A7DFA5F66D}" srcOrd="1" destOrd="0" presId="urn:microsoft.com/office/officeart/2005/8/layout/chevron2"/>
    <dgm:cxn modelId="{EF10C9B4-76C1-4A69-8026-0F15901E58FC}" type="presParOf" srcId="{6E21D620-1D1D-4CE7-97F1-632DDE17F4B8}" destId="{D7A71841-4FBF-403D-841F-BCD8176DADA9}" srcOrd="5" destOrd="0" presId="urn:microsoft.com/office/officeart/2005/8/layout/chevron2"/>
    <dgm:cxn modelId="{91C2845C-A8E1-446D-A8AF-137E9CB92400}" type="presParOf" srcId="{6E21D620-1D1D-4CE7-97F1-632DDE17F4B8}" destId="{823A1859-4C1D-4E2E-8A28-2D5842B06DDB}" srcOrd="6" destOrd="0" presId="urn:microsoft.com/office/officeart/2005/8/layout/chevron2"/>
    <dgm:cxn modelId="{BF11C901-E1F9-42A2-BE1F-AD4B00ADD4FE}" type="presParOf" srcId="{823A1859-4C1D-4E2E-8A28-2D5842B06DDB}" destId="{8D6B0D74-2DAE-4715-A2AC-44FDCC3C7D9F}" srcOrd="0" destOrd="0" presId="urn:microsoft.com/office/officeart/2005/8/layout/chevron2"/>
    <dgm:cxn modelId="{A84948F6-3D0D-40F0-A2BD-F5ADE09A242B}" type="presParOf" srcId="{823A1859-4C1D-4E2E-8A28-2D5842B06DDB}" destId="{269ECBFA-80B0-4BCC-9C6E-B4B750CADD60}" srcOrd="1" destOrd="0" presId="urn:microsoft.com/office/officeart/2005/8/layout/chevron2"/>
    <dgm:cxn modelId="{4534A923-8A54-45FB-B158-4E913B1B54A4}" type="presParOf" srcId="{6E21D620-1D1D-4CE7-97F1-632DDE17F4B8}" destId="{E7A8DBE9-F719-4A14-94CB-DA9200268BB4}" srcOrd="7" destOrd="0" presId="urn:microsoft.com/office/officeart/2005/8/layout/chevron2"/>
    <dgm:cxn modelId="{99F085C5-BA72-4A71-93C7-7B62CBC9305F}" type="presParOf" srcId="{6E21D620-1D1D-4CE7-97F1-632DDE17F4B8}" destId="{411F969D-5F15-4181-B1B3-67B1AAE73E54}" srcOrd="8" destOrd="0" presId="urn:microsoft.com/office/officeart/2005/8/layout/chevron2"/>
    <dgm:cxn modelId="{E259C1FB-2EC0-4B4E-9505-C787FF567697}" type="presParOf" srcId="{411F969D-5F15-4181-B1B3-67B1AAE73E54}" destId="{7DB58F6D-777C-4A64-897F-5F9A90622020}" srcOrd="0" destOrd="0" presId="urn:microsoft.com/office/officeart/2005/8/layout/chevron2"/>
    <dgm:cxn modelId="{90AEFE97-24A8-4FAF-976C-24485093ED82}" type="presParOf" srcId="{411F969D-5F15-4181-B1B3-67B1AAE73E54}" destId="{5785D8CF-C2CA-4F0C-BFB4-2ECFCC1D80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7F7AB8-EB16-4155-AD69-FA07D128F256}" type="doc">
      <dgm:prSet loTypeId="urn:microsoft.com/office/officeart/2005/8/layout/cycle7" loCatId="cycle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B236FF9-675A-49BC-8138-1EDD749C476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социального опыта учащихся  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53C2757-9B1D-44E5-A6AB-6FB256E2C87D}" type="parTrans" cxnId="{ECB30693-7A8B-4C76-B418-1684CF995005}">
      <dgm:prSet/>
      <dgm:spPr/>
      <dgm:t>
        <a:bodyPr/>
        <a:lstStyle/>
        <a:p>
          <a:endParaRPr lang="ru-RU"/>
        </a:p>
      </dgm:t>
    </dgm:pt>
    <dgm:pt modelId="{2254D49C-44CB-4121-9C2B-D24E4842478D}" type="sibTrans" cxnId="{ECB30693-7A8B-4C76-B418-1684CF995005}">
      <dgm:prSet/>
      <dgm:spPr/>
      <dgm:t>
        <a:bodyPr/>
        <a:lstStyle/>
        <a:p>
          <a:endParaRPr lang="ru-RU"/>
        </a:p>
      </dgm:t>
    </dgm:pt>
    <dgm:pt modelId="{DB6FC7AC-2EDF-4A0C-A514-69C58B3729D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активизация – всеми имеющимися в обществе средствами интеллектуального, эмоционального, морального, культурного, физического и др. направлений развития личности</a:t>
          </a:r>
          <a:endParaRPr lang="ru-RU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5494D7E-BC14-41DF-BF9A-29A199DA5A4A}" type="parTrans" cxnId="{C2EC4082-4449-4890-9A2E-346CA80F345C}">
      <dgm:prSet/>
      <dgm:spPr/>
      <dgm:t>
        <a:bodyPr/>
        <a:lstStyle/>
        <a:p>
          <a:endParaRPr lang="ru-RU"/>
        </a:p>
      </dgm:t>
    </dgm:pt>
    <dgm:pt modelId="{716E5DFC-BEFC-4E9F-8735-DF0AFF53235B}" type="sibTrans" cxnId="{C2EC4082-4449-4890-9A2E-346CA80F345C}">
      <dgm:prSet/>
      <dgm:spPr/>
      <dgm:t>
        <a:bodyPr/>
        <a:lstStyle/>
        <a:p>
          <a:endParaRPr lang="ru-RU"/>
        </a:p>
      </dgm:t>
    </dgm:pt>
    <dgm:pt modelId="{8F516169-3B90-4683-9E0C-71AA6A7A681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создание воспитывающей среды в семье и ее ближайшем окружении</a:t>
          </a:r>
          <a:endParaRPr lang="ru-RU" sz="1600" b="1" dirty="0">
            <a:solidFill>
              <a:schemeClr val="tx1"/>
            </a:solidFill>
          </a:endParaRPr>
        </a:p>
      </dgm:t>
    </dgm:pt>
    <dgm:pt modelId="{F6FE762F-8285-47CB-9B9D-1E359645B41F}" type="parTrans" cxnId="{3E15D935-F7C0-4589-9EE0-B9C1E19C0C13}">
      <dgm:prSet/>
      <dgm:spPr/>
      <dgm:t>
        <a:bodyPr/>
        <a:lstStyle/>
        <a:p>
          <a:endParaRPr lang="ru-RU"/>
        </a:p>
      </dgm:t>
    </dgm:pt>
    <dgm:pt modelId="{0E40C2EA-E11B-4DC4-95B4-F5E19A0AE80F}" type="sibTrans" cxnId="{3E15D935-F7C0-4589-9EE0-B9C1E19C0C13}">
      <dgm:prSet/>
      <dgm:spPr/>
      <dgm:t>
        <a:bodyPr/>
        <a:lstStyle/>
        <a:p>
          <a:endParaRPr lang="ru-RU"/>
        </a:p>
      </dgm:t>
    </dgm:pt>
    <dgm:pt modelId="{C6B0AE09-A110-45C1-9B30-DA191AEE0475}" type="pres">
      <dgm:prSet presAssocID="{767F7AB8-EB16-4155-AD69-FA07D128F2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9C954-D0EA-469D-ADBA-2F48570767EC}" type="pres">
      <dgm:prSet presAssocID="{FB236FF9-675A-49BC-8138-1EDD749C476C}" presName="node" presStyleLbl="node1" presStyleIdx="0" presStyleCnt="3" custScaleX="118764" custScaleY="1086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5C9FF-024A-49DC-8187-9A75972F91A1}" type="pres">
      <dgm:prSet presAssocID="{2254D49C-44CB-4121-9C2B-D24E4842478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AE8F5DA-79E6-4845-978B-BAE4176F8C28}" type="pres">
      <dgm:prSet presAssocID="{2254D49C-44CB-4121-9C2B-D24E4842478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FBCA617-8D23-4203-9BC8-44B16D956E25}" type="pres">
      <dgm:prSet presAssocID="{DB6FC7AC-2EDF-4A0C-A514-69C58B3729D8}" presName="node" presStyleLbl="node1" presStyleIdx="1" presStyleCnt="3" custScaleX="138423" custScaleY="100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B4A55-3AF5-484F-BA79-A9A119409295}" type="pres">
      <dgm:prSet presAssocID="{716E5DFC-BEFC-4E9F-8735-DF0AFF53235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8895FB8-E66B-4B4E-AD1F-24756F009EBF}" type="pres">
      <dgm:prSet presAssocID="{716E5DFC-BEFC-4E9F-8735-DF0AFF53235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EC1A8BD-99CE-4125-A2D8-E0D4AE4FA225}" type="pres">
      <dgm:prSet presAssocID="{8F516169-3B90-4683-9E0C-71AA6A7A681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599BB-7D73-483B-A87B-2BC8F85F0893}" type="pres">
      <dgm:prSet presAssocID="{0E40C2EA-E11B-4DC4-95B4-F5E19A0AE80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56B53B2-9C36-4400-AF75-66A153AB4B8D}" type="pres">
      <dgm:prSet presAssocID="{0E40C2EA-E11B-4DC4-95B4-F5E19A0AE80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FCC8C83-79B6-4E8B-B437-8A24C83FC86F}" type="presOf" srcId="{2254D49C-44CB-4121-9C2B-D24E4842478D}" destId="{9AE8F5DA-79E6-4845-978B-BAE4176F8C28}" srcOrd="1" destOrd="0" presId="urn:microsoft.com/office/officeart/2005/8/layout/cycle7"/>
    <dgm:cxn modelId="{ECB30693-7A8B-4C76-B418-1684CF995005}" srcId="{767F7AB8-EB16-4155-AD69-FA07D128F256}" destId="{FB236FF9-675A-49BC-8138-1EDD749C476C}" srcOrd="0" destOrd="0" parTransId="{F53C2757-9B1D-44E5-A6AB-6FB256E2C87D}" sibTransId="{2254D49C-44CB-4121-9C2B-D24E4842478D}"/>
    <dgm:cxn modelId="{6AE482CC-1CA6-4636-845A-A328FD6C522C}" type="presOf" srcId="{2254D49C-44CB-4121-9C2B-D24E4842478D}" destId="{FC05C9FF-024A-49DC-8187-9A75972F91A1}" srcOrd="0" destOrd="0" presId="urn:microsoft.com/office/officeart/2005/8/layout/cycle7"/>
    <dgm:cxn modelId="{3E15D935-F7C0-4589-9EE0-B9C1E19C0C13}" srcId="{767F7AB8-EB16-4155-AD69-FA07D128F256}" destId="{8F516169-3B90-4683-9E0C-71AA6A7A6813}" srcOrd="2" destOrd="0" parTransId="{F6FE762F-8285-47CB-9B9D-1E359645B41F}" sibTransId="{0E40C2EA-E11B-4DC4-95B4-F5E19A0AE80F}"/>
    <dgm:cxn modelId="{EF23124E-2A2C-4630-9EEB-E25575EC7C19}" type="presOf" srcId="{FB236FF9-675A-49BC-8138-1EDD749C476C}" destId="{D819C954-D0EA-469D-ADBA-2F48570767EC}" srcOrd="0" destOrd="0" presId="urn:microsoft.com/office/officeart/2005/8/layout/cycle7"/>
    <dgm:cxn modelId="{92DC8C44-D12F-4C09-BB73-4AD9933D2B18}" type="presOf" srcId="{0E40C2EA-E11B-4DC4-95B4-F5E19A0AE80F}" destId="{DB8599BB-7D73-483B-A87B-2BC8F85F0893}" srcOrd="0" destOrd="0" presId="urn:microsoft.com/office/officeart/2005/8/layout/cycle7"/>
    <dgm:cxn modelId="{DB94BD9D-92A4-4F2B-9DDE-302B00C6FF9D}" type="presOf" srcId="{0E40C2EA-E11B-4DC4-95B4-F5E19A0AE80F}" destId="{A56B53B2-9C36-4400-AF75-66A153AB4B8D}" srcOrd="1" destOrd="0" presId="urn:microsoft.com/office/officeart/2005/8/layout/cycle7"/>
    <dgm:cxn modelId="{E40315CD-0355-4172-92D2-C20136CF1F2D}" type="presOf" srcId="{767F7AB8-EB16-4155-AD69-FA07D128F256}" destId="{C6B0AE09-A110-45C1-9B30-DA191AEE0475}" srcOrd="0" destOrd="0" presId="urn:microsoft.com/office/officeart/2005/8/layout/cycle7"/>
    <dgm:cxn modelId="{04147F2D-ED36-478B-82CB-B32872FDF260}" type="presOf" srcId="{716E5DFC-BEFC-4E9F-8735-DF0AFF53235B}" destId="{7A6B4A55-3AF5-484F-BA79-A9A119409295}" srcOrd="0" destOrd="0" presId="urn:microsoft.com/office/officeart/2005/8/layout/cycle7"/>
    <dgm:cxn modelId="{C2EC4082-4449-4890-9A2E-346CA80F345C}" srcId="{767F7AB8-EB16-4155-AD69-FA07D128F256}" destId="{DB6FC7AC-2EDF-4A0C-A514-69C58B3729D8}" srcOrd="1" destOrd="0" parTransId="{75494D7E-BC14-41DF-BF9A-29A199DA5A4A}" sibTransId="{716E5DFC-BEFC-4E9F-8735-DF0AFF53235B}"/>
    <dgm:cxn modelId="{9A5C9600-E5DC-4568-B790-58B4394F6F40}" type="presOf" srcId="{DB6FC7AC-2EDF-4A0C-A514-69C58B3729D8}" destId="{DFBCA617-8D23-4203-9BC8-44B16D956E25}" srcOrd="0" destOrd="0" presId="urn:microsoft.com/office/officeart/2005/8/layout/cycle7"/>
    <dgm:cxn modelId="{5863C448-CF89-41EA-A50B-515189D4067F}" type="presOf" srcId="{8F516169-3B90-4683-9E0C-71AA6A7A6813}" destId="{8EC1A8BD-99CE-4125-A2D8-E0D4AE4FA225}" srcOrd="0" destOrd="0" presId="urn:microsoft.com/office/officeart/2005/8/layout/cycle7"/>
    <dgm:cxn modelId="{A156EAFE-4B98-4299-BCE2-8F81F2CF2D71}" type="presOf" srcId="{716E5DFC-BEFC-4E9F-8735-DF0AFF53235B}" destId="{A8895FB8-E66B-4B4E-AD1F-24756F009EBF}" srcOrd="1" destOrd="0" presId="urn:microsoft.com/office/officeart/2005/8/layout/cycle7"/>
    <dgm:cxn modelId="{CAD21DBE-0BEF-40C6-9DD1-C5602455F84E}" type="presParOf" srcId="{C6B0AE09-A110-45C1-9B30-DA191AEE0475}" destId="{D819C954-D0EA-469D-ADBA-2F48570767EC}" srcOrd="0" destOrd="0" presId="urn:microsoft.com/office/officeart/2005/8/layout/cycle7"/>
    <dgm:cxn modelId="{F5BCC9A7-436B-404C-894F-86FD247A1F55}" type="presParOf" srcId="{C6B0AE09-A110-45C1-9B30-DA191AEE0475}" destId="{FC05C9FF-024A-49DC-8187-9A75972F91A1}" srcOrd="1" destOrd="0" presId="urn:microsoft.com/office/officeart/2005/8/layout/cycle7"/>
    <dgm:cxn modelId="{B8028B3B-9199-44F1-B401-776290722740}" type="presParOf" srcId="{FC05C9FF-024A-49DC-8187-9A75972F91A1}" destId="{9AE8F5DA-79E6-4845-978B-BAE4176F8C28}" srcOrd="0" destOrd="0" presId="urn:microsoft.com/office/officeart/2005/8/layout/cycle7"/>
    <dgm:cxn modelId="{A2962BCF-6DE2-47AF-8B0C-C45A88788C09}" type="presParOf" srcId="{C6B0AE09-A110-45C1-9B30-DA191AEE0475}" destId="{DFBCA617-8D23-4203-9BC8-44B16D956E25}" srcOrd="2" destOrd="0" presId="urn:microsoft.com/office/officeart/2005/8/layout/cycle7"/>
    <dgm:cxn modelId="{F67E76EE-C805-4432-BE37-E8E7D3EBBE96}" type="presParOf" srcId="{C6B0AE09-A110-45C1-9B30-DA191AEE0475}" destId="{7A6B4A55-3AF5-484F-BA79-A9A119409295}" srcOrd="3" destOrd="0" presId="urn:microsoft.com/office/officeart/2005/8/layout/cycle7"/>
    <dgm:cxn modelId="{C3FCCB95-08A6-4777-B2A7-BA4A2905A34B}" type="presParOf" srcId="{7A6B4A55-3AF5-484F-BA79-A9A119409295}" destId="{A8895FB8-E66B-4B4E-AD1F-24756F009EBF}" srcOrd="0" destOrd="0" presId="urn:microsoft.com/office/officeart/2005/8/layout/cycle7"/>
    <dgm:cxn modelId="{4E3F9C8B-05EA-41F9-86A1-7FA138BC95D5}" type="presParOf" srcId="{C6B0AE09-A110-45C1-9B30-DA191AEE0475}" destId="{8EC1A8BD-99CE-4125-A2D8-E0D4AE4FA225}" srcOrd="4" destOrd="0" presId="urn:microsoft.com/office/officeart/2005/8/layout/cycle7"/>
    <dgm:cxn modelId="{69F84E6B-E4D8-4ED8-B88E-801551CB4A35}" type="presParOf" srcId="{C6B0AE09-A110-45C1-9B30-DA191AEE0475}" destId="{DB8599BB-7D73-483B-A87B-2BC8F85F0893}" srcOrd="5" destOrd="0" presId="urn:microsoft.com/office/officeart/2005/8/layout/cycle7"/>
    <dgm:cxn modelId="{5A3835BB-C986-43AD-83E9-E051410E0087}" type="presParOf" srcId="{DB8599BB-7D73-483B-A87B-2BC8F85F0893}" destId="{A56B53B2-9C36-4400-AF75-66A153AB4B8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F66EE1-6844-49FE-8E68-222214641E22}" type="doc">
      <dgm:prSet loTypeId="urn:microsoft.com/office/officeart/2005/8/layout/pyramid2" loCatId="list" qsTypeId="urn:microsoft.com/office/officeart/2005/8/quickstyle/simple1" qsCatId="simple" csTypeId="urn:microsoft.com/office/officeart/2005/8/colors/accent3_2" csCatId="accent3" phldr="1"/>
      <dgm:spPr/>
    </dgm:pt>
    <dgm:pt modelId="{F2C829F0-57D9-482B-B792-5BFE243B0CA7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консультативно-рекомендательная</a:t>
          </a:r>
          <a:endParaRPr lang="ru-RU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E71FD84-9BFE-423A-8647-F5D2CCF57474}" type="parTrans" cxnId="{07B97787-2596-4E05-9523-99FA61F87119}">
      <dgm:prSet/>
      <dgm:spPr/>
      <dgm:t>
        <a:bodyPr/>
        <a:lstStyle/>
        <a:p>
          <a:endParaRPr lang="ru-RU"/>
        </a:p>
      </dgm:t>
    </dgm:pt>
    <dgm:pt modelId="{A08177FC-70EB-41E7-9049-463DD3AD9DA8}" type="sibTrans" cxnId="{07B97787-2596-4E05-9523-99FA61F87119}">
      <dgm:prSet/>
      <dgm:spPr/>
      <dgm:t>
        <a:bodyPr/>
        <a:lstStyle/>
        <a:p>
          <a:endParaRPr lang="ru-RU"/>
        </a:p>
      </dgm:t>
    </dgm:pt>
    <dgm:pt modelId="{3F9BB1EF-2760-4040-B94B-85884F16BA4C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информационно-просветительская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443530EB-33B3-4CF3-BB10-668A6D713772}" type="parTrans" cxnId="{165AC23F-5E71-435B-858C-F5F9878D9636}">
      <dgm:prSet/>
      <dgm:spPr/>
      <dgm:t>
        <a:bodyPr/>
        <a:lstStyle/>
        <a:p>
          <a:endParaRPr lang="ru-RU"/>
        </a:p>
      </dgm:t>
    </dgm:pt>
    <dgm:pt modelId="{81A7E8B5-AE4B-41AE-B437-5161FA01EECE}" type="sibTrans" cxnId="{165AC23F-5E71-435B-858C-F5F9878D9636}">
      <dgm:prSet/>
      <dgm:spPr/>
      <dgm:t>
        <a:bodyPr/>
        <a:lstStyle/>
        <a:p>
          <a:endParaRPr lang="ru-RU"/>
        </a:p>
      </dgm:t>
    </dgm:pt>
    <dgm:pt modelId="{53348FBB-7D09-4FE3-802D-5B3A365A3A13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практические занятия для родителей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E2BC8C8D-9E1A-4BD5-9334-C55F6B97EF4E}" type="parTrans" cxnId="{8F77DF79-37B2-4EE8-9EFE-A7837A5BA813}">
      <dgm:prSet/>
      <dgm:spPr/>
      <dgm:t>
        <a:bodyPr/>
        <a:lstStyle/>
        <a:p>
          <a:endParaRPr lang="ru-RU"/>
        </a:p>
      </dgm:t>
    </dgm:pt>
    <dgm:pt modelId="{619C05C1-40AC-4FFF-9FC7-70BA4DC54845}" type="sibTrans" cxnId="{8F77DF79-37B2-4EE8-9EFE-A7837A5BA813}">
      <dgm:prSet/>
      <dgm:spPr/>
      <dgm:t>
        <a:bodyPr/>
        <a:lstStyle/>
        <a:p>
          <a:endParaRPr lang="ru-RU"/>
        </a:p>
      </dgm:t>
    </dgm:pt>
    <dgm:pt modelId="{353CB46F-553C-4AED-871D-39F315C73334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организация «круглых столов», родительских конференций, семинаров, клубов, детских праздников и утренников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13E60666-17D2-48F0-ABA1-7B48B8A96BD8}" type="parTrans" cxnId="{0AB35C3C-0395-43D6-9AA9-FF0BDF7D7498}">
      <dgm:prSet/>
      <dgm:spPr/>
      <dgm:t>
        <a:bodyPr/>
        <a:lstStyle/>
        <a:p>
          <a:endParaRPr lang="ru-RU"/>
        </a:p>
      </dgm:t>
    </dgm:pt>
    <dgm:pt modelId="{A4A8A4DF-22F1-4BF7-BDFD-08B7C9F96F48}" type="sibTrans" cxnId="{0AB35C3C-0395-43D6-9AA9-FF0BDF7D7498}">
      <dgm:prSet/>
      <dgm:spPr/>
      <dgm:t>
        <a:bodyPr/>
        <a:lstStyle/>
        <a:p>
          <a:endParaRPr lang="ru-RU"/>
        </a:p>
      </dgm:t>
    </dgm:pt>
    <dgm:pt modelId="{3F2D9376-CB73-43A2-BC47-E1D6713BA490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индивидуальные занятия с родителями и их ребенком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90F4F531-1D57-429F-BC71-2EA582A9B34F}" type="parTrans" cxnId="{DAA0D7D7-B985-44FA-B032-99066B952F5C}">
      <dgm:prSet/>
      <dgm:spPr/>
      <dgm:t>
        <a:bodyPr/>
        <a:lstStyle/>
        <a:p>
          <a:endParaRPr lang="ru-RU"/>
        </a:p>
      </dgm:t>
    </dgm:pt>
    <dgm:pt modelId="{0A10CA0D-4A27-41F9-B0BE-CEBD4157B07A}" type="sibTrans" cxnId="{DAA0D7D7-B985-44FA-B032-99066B952F5C}">
      <dgm:prSet/>
      <dgm:spPr/>
      <dgm:t>
        <a:bodyPr/>
        <a:lstStyle/>
        <a:p>
          <a:endParaRPr lang="ru-RU"/>
        </a:p>
      </dgm:t>
    </dgm:pt>
    <dgm:pt modelId="{6AC9B62E-E752-427E-B806-D4370378059B}">
      <dgm:prSet phldrT="[Текст]" custT="1"/>
      <dgm:spPr/>
      <dgm:t>
        <a:bodyPr/>
        <a:lstStyle/>
        <a:p>
          <a:r>
            <a:rPr lang="ru-RU" sz="2400" b="1" dirty="0" err="1" smtClean="0">
              <a:latin typeface="Arial" pitchFamily="34" charset="0"/>
              <a:cs typeface="Arial" pitchFamily="34" charset="0"/>
            </a:rPr>
            <a:t>психокоррекционная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 работа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CE5EEB3E-DD16-40FE-ADD7-5D5F16E47909}" type="parTrans" cxnId="{EA636C7D-A9F3-4D30-B7EB-ED8622BD2D50}">
      <dgm:prSet/>
      <dgm:spPr/>
      <dgm:t>
        <a:bodyPr/>
        <a:lstStyle/>
        <a:p>
          <a:endParaRPr lang="ru-RU"/>
        </a:p>
      </dgm:t>
    </dgm:pt>
    <dgm:pt modelId="{3CD16155-C84A-437B-A988-78F74967189B}" type="sibTrans" cxnId="{EA636C7D-A9F3-4D30-B7EB-ED8622BD2D50}">
      <dgm:prSet/>
      <dgm:spPr/>
      <dgm:t>
        <a:bodyPr/>
        <a:lstStyle/>
        <a:p>
          <a:endParaRPr lang="ru-RU"/>
        </a:p>
      </dgm:t>
    </dgm:pt>
    <dgm:pt modelId="{24FEDDDB-B21A-40B8-A7E0-216C31089C2D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подгрупповые занятия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63499B93-8CBF-4113-9A30-20DEF7265913}" type="parTrans" cxnId="{10554EB6-E2B9-4AFF-B2CA-601CA4C89FA7}">
      <dgm:prSet/>
      <dgm:spPr/>
      <dgm:t>
        <a:bodyPr/>
        <a:lstStyle/>
        <a:p>
          <a:endParaRPr lang="ru-RU"/>
        </a:p>
      </dgm:t>
    </dgm:pt>
    <dgm:pt modelId="{C241D056-A3CD-40B9-890A-827E1C2D0473}" type="sibTrans" cxnId="{10554EB6-E2B9-4AFF-B2CA-601CA4C89FA7}">
      <dgm:prSet/>
      <dgm:spPr/>
      <dgm:t>
        <a:bodyPr/>
        <a:lstStyle/>
        <a:p>
          <a:endParaRPr lang="ru-RU"/>
        </a:p>
      </dgm:t>
    </dgm:pt>
    <dgm:pt modelId="{4AC0D184-C5C6-45A3-9DAF-845C6FE67755}" type="pres">
      <dgm:prSet presAssocID="{20F66EE1-6844-49FE-8E68-222214641E22}" presName="compositeShape" presStyleCnt="0">
        <dgm:presLayoutVars>
          <dgm:dir/>
          <dgm:resizeHandles/>
        </dgm:presLayoutVars>
      </dgm:prSet>
      <dgm:spPr/>
    </dgm:pt>
    <dgm:pt modelId="{D53000C3-28B1-4111-9E81-E0DC52808F22}" type="pres">
      <dgm:prSet presAssocID="{20F66EE1-6844-49FE-8E68-222214641E22}" presName="pyramid" presStyleLbl="node1" presStyleIdx="0" presStyleCnt="1" custLinFactNeighborX="3714" custLinFactNeighborY="-1299"/>
      <dgm:spPr/>
    </dgm:pt>
    <dgm:pt modelId="{F2DA2D28-8498-44C3-AB46-8B5A14EF39E1}" type="pres">
      <dgm:prSet presAssocID="{20F66EE1-6844-49FE-8E68-222214641E22}" presName="theList" presStyleCnt="0"/>
      <dgm:spPr/>
    </dgm:pt>
    <dgm:pt modelId="{F5172251-8406-4214-BE31-8755C32C14CD}" type="pres">
      <dgm:prSet presAssocID="{F2C829F0-57D9-482B-B792-5BFE243B0CA7}" presName="aNode" presStyleLbl="fgAcc1" presStyleIdx="0" presStyleCnt="7" custScaleX="206082" custScaleY="145032" custLinFactY="-35094" custLinFactNeighborX="-3234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910F4-01E9-4531-87CF-5FD7E726124C}" type="pres">
      <dgm:prSet presAssocID="{F2C829F0-57D9-482B-B792-5BFE243B0CA7}" presName="aSpace" presStyleCnt="0"/>
      <dgm:spPr/>
    </dgm:pt>
    <dgm:pt modelId="{97696D14-64A9-419E-8D19-E5B7C0B1E539}" type="pres">
      <dgm:prSet presAssocID="{3F9BB1EF-2760-4040-B94B-85884F16BA4C}" presName="aNode" presStyleLbl="fgAcc1" presStyleIdx="1" presStyleCnt="7" custScaleX="211170" custScaleY="124377" custLinFactY="-8951" custLinFactNeighborX="-2376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06B13-7ED6-4F21-97AA-FBC29DDDDC01}" type="pres">
      <dgm:prSet presAssocID="{3F9BB1EF-2760-4040-B94B-85884F16BA4C}" presName="aSpace" presStyleCnt="0"/>
      <dgm:spPr/>
    </dgm:pt>
    <dgm:pt modelId="{75B4674B-187F-4920-947A-D0F3D1E99E6B}" type="pres">
      <dgm:prSet presAssocID="{53348FBB-7D09-4FE3-802D-5B3A365A3A13}" presName="aNode" presStyleLbl="fgAcc1" presStyleIdx="2" presStyleCnt="7" custScaleX="215403" custScaleY="126707" custLinFactNeighborX="-13495" custLinFactNeighborY="-37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B2443-B047-4BCC-BCC8-F58D53855CEB}" type="pres">
      <dgm:prSet presAssocID="{53348FBB-7D09-4FE3-802D-5B3A365A3A13}" presName="aSpace" presStyleCnt="0"/>
      <dgm:spPr/>
    </dgm:pt>
    <dgm:pt modelId="{5F8AC189-6007-4971-8CFD-B34796E49E43}" type="pres">
      <dgm:prSet presAssocID="{353CB46F-553C-4AED-871D-39F315C73334}" presName="aNode" presStyleLbl="fgAcc1" presStyleIdx="3" presStyleCnt="7" custScaleX="223574" custScaleY="222085" custLinFactY="30951" custLinFactNeighborX="-720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1C56A-423B-4E96-99E4-3A6164834157}" type="pres">
      <dgm:prSet presAssocID="{353CB46F-553C-4AED-871D-39F315C73334}" presName="aSpace" presStyleCnt="0"/>
      <dgm:spPr/>
    </dgm:pt>
    <dgm:pt modelId="{CFAB5A55-ED96-4E7E-9E82-87E00FF03F12}" type="pres">
      <dgm:prSet presAssocID="{3F2D9376-CB73-43A2-BC47-E1D6713BA490}" presName="aNode" presStyleLbl="fgAcc1" presStyleIdx="4" presStyleCnt="7" custScaleX="220915" custScaleY="179039" custLinFactY="77325" custLinFactNeighborX="-19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76FB4-48F7-4A6F-8CFA-ED3D98F65B72}" type="pres">
      <dgm:prSet presAssocID="{3F2D9376-CB73-43A2-BC47-E1D6713BA490}" presName="aSpace" presStyleCnt="0"/>
      <dgm:spPr/>
    </dgm:pt>
    <dgm:pt modelId="{C280D543-C538-4008-8A48-4DDE0C234B72}" type="pres">
      <dgm:prSet presAssocID="{6AC9B62E-E752-427E-B806-D4370378059B}" presName="aNode" presStyleLbl="fgAcc1" presStyleIdx="5" presStyleCnt="7" custScaleX="214446" custScaleY="128024" custLinFactY="100000" custLinFactNeighborX="3907" custLinFactNeighborY="184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126F3-8D69-479F-B515-0B957B168F60}" type="pres">
      <dgm:prSet presAssocID="{6AC9B62E-E752-427E-B806-D4370378059B}" presName="aSpace" presStyleCnt="0"/>
      <dgm:spPr/>
    </dgm:pt>
    <dgm:pt modelId="{9279172F-08CA-4214-9FA6-2A9D4B9791F1}" type="pres">
      <dgm:prSet presAssocID="{24FEDDDB-B21A-40B8-A7E0-216C31089C2D}" presName="aNode" presStyleLbl="fgAcc1" presStyleIdx="6" presStyleCnt="7" custScaleX="218261" custScaleY="139734" custLinFactY="108654" custLinFactNeighborX="8319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6E2E0-3E89-4EC0-AD13-57AF513DE1FB}" type="pres">
      <dgm:prSet presAssocID="{24FEDDDB-B21A-40B8-A7E0-216C31089C2D}" presName="aSpace" presStyleCnt="0"/>
      <dgm:spPr/>
    </dgm:pt>
  </dgm:ptLst>
  <dgm:cxnLst>
    <dgm:cxn modelId="{D4DC7FFD-B719-45CF-BC3F-76288EF07109}" type="presOf" srcId="{6AC9B62E-E752-427E-B806-D4370378059B}" destId="{C280D543-C538-4008-8A48-4DDE0C234B72}" srcOrd="0" destOrd="0" presId="urn:microsoft.com/office/officeart/2005/8/layout/pyramid2"/>
    <dgm:cxn modelId="{DAA0D7D7-B985-44FA-B032-99066B952F5C}" srcId="{20F66EE1-6844-49FE-8E68-222214641E22}" destId="{3F2D9376-CB73-43A2-BC47-E1D6713BA490}" srcOrd="4" destOrd="0" parTransId="{90F4F531-1D57-429F-BC71-2EA582A9B34F}" sibTransId="{0A10CA0D-4A27-41F9-B0BE-CEBD4157B07A}"/>
    <dgm:cxn modelId="{15045A83-DDA1-448E-AEB5-E3AC363E5F7C}" type="presOf" srcId="{353CB46F-553C-4AED-871D-39F315C73334}" destId="{5F8AC189-6007-4971-8CFD-B34796E49E43}" srcOrd="0" destOrd="0" presId="urn:microsoft.com/office/officeart/2005/8/layout/pyramid2"/>
    <dgm:cxn modelId="{07B97787-2596-4E05-9523-99FA61F87119}" srcId="{20F66EE1-6844-49FE-8E68-222214641E22}" destId="{F2C829F0-57D9-482B-B792-5BFE243B0CA7}" srcOrd="0" destOrd="0" parTransId="{AE71FD84-9BFE-423A-8647-F5D2CCF57474}" sibTransId="{A08177FC-70EB-41E7-9049-463DD3AD9DA8}"/>
    <dgm:cxn modelId="{10554EB6-E2B9-4AFF-B2CA-601CA4C89FA7}" srcId="{20F66EE1-6844-49FE-8E68-222214641E22}" destId="{24FEDDDB-B21A-40B8-A7E0-216C31089C2D}" srcOrd="6" destOrd="0" parTransId="{63499B93-8CBF-4113-9A30-20DEF7265913}" sibTransId="{C241D056-A3CD-40B9-890A-827E1C2D0473}"/>
    <dgm:cxn modelId="{EA636C7D-A9F3-4D30-B7EB-ED8622BD2D50}" srcId="{20F66EE1-6844-49FE-8E68-222214641E22}" destId="{6AC9B62E-E752-427E-B806-D4370378059B}" srcOrd="5" destOrd="0" parTransId="{CE5EEB3E-DD16-40FE-ADD7-5D5F16E47909}" sibTransId="{3CD16155-C84A-437B-A988-78F74967189B}"/>
    <dgm:cxn modelId="{5D30CE03-7051-4414-9052-E946FC42E059}" type="presOf" srcId="{3F9BB1EF-2760-4040-B94B-85884F16BA4C}" destId="{97696D14-64A9-419E-8D19-E5B7C0B1E539}" srcOrd="0" destOrd="0" presId="urn:microsoft.com/office/officeart/2005/8/layout/pyramid2"/>
    <dgm:cxn modelId="{165AC23F-5E71-435B-858C-F5F9878D9636}" srcId="{20F66EE1-6844-49FE-8E68-222214641E22}" destId="{3F9BB1EF-2760-4040-B94B-85884F16BA4C}" srcOrd="1" destOrd="0" parTransId="{443530EB-33B3-4CF3-BB10-668A6D713772}" sibTransId="{81A7E8B5-AE4B-41AE-B437-5161FA01EECE}"/>
    <dgm:cxn modelId="{6016CB02-0961-489C-BB2C-2C1EE768C0B9}" type="presOf" srcId="{20F66EE1-6844-49FE-8E68-222214641E22}" destId="{4AC0D184-C5C6-45A3-9DAF-845C6FE67755}" srcOrd="0" destOrd="0" presId="urn:microsoft.com/office/officeart/2005/8/layout/pyramid2"/>
    <dgm:cxn modelId="{5FA2C920-F400-469A-BCB6-ACC8C29D4488}" type="presOf" srcId="{F2C829F0-57D9-482B-B792-5BFE243B0CA7}" destId="{F5172251-8406-4214-BE31-8755C32C14CD}" srcOrd="0" destOrd="0" presId="urn:microsoft.com/office/officeart/2005/8/layout/pyramid2"/>
    <dgm:cxn modelId="{55A27556-E2B4-4C43-A75E-C044038AE25F}" type="presOf" srcId="{3F2D9376-CB73-43A2-BC47-E1D6713BA490}" destId="{CFAB5A55-ED96-4E7E-9E82-87E00FF03F12}" srcOrd="0" destOrd="0" presId="urn:microsoft.com/office/officeart/2005/8/layout/pyramid2"/>
    <dgm:cxn modelId="{0AB35C3C-0395-43D6-9AA9-FF0BDF7D7498}" srcId="{20F66EE1-6844-49FE-8E68-222214641E22}" destId="{353CB46F-553C-4AED-871D-39F315C73334}" srcOrd="3" destOrd="0" parTransId="{13E60666-17D2-48F0-ABA1-7B48B8A96BD8}" sibTransId="{A4A8A4DF-22F1-4BF7-BDFD-08B7C9F96F48}"/>
    <dgm:cxn modelId="{8C2EAD4A-0FD1-4E72-9129-9FD7FB7CC4B1}" type="presOf" srcId="{24FEDDDB-B21A-40B8-A7E0-216C31089C2D}" destId="{9279172F-08CA-4214-9FA6-2A9D4B9791F1}" srcOrd="0" destOrd="0" presId="urn:microsoft.com/office/officeart/2005/8/layout/pyramid2"/>
    <dgm:cxn modelId="{8F77DF79-37B2-4EE8-9EFE-A7837A5BA813}" srcId="{20F66EE1-6844-49FE-8E68-222214641E22}" destId="{53348FBB-7D09-4FE3-802D-5B3A365A3A13}" srcOrd="2" destOrd="0" parTransId="{E2BC8C8D-9E1A-4BD5-9334-C55F6B97EF4E}" sibTransId="{619C05C1-40AC-4FFF-9FC7-70BA4DC54845}"/>
    <dgm:cxn modelId="{2A6A9A2E-40FA-455D-8F15-F587ABD3F57F}" type="presOf" srcId="{53348FBB-7D09-4FE3-802D-5B3A365A3A13}" destId="{75B4674B-187F-4920-947A-D0F3D1E99E6B}" srcOrd="0" destOrd="0" presId="urn:microsoft.com/office/officeart/2005/8/layout/pyramid2"/>
    <dgm:cxn modelId="{EF20A2E1-DD18-4572-A19E-D708A9AAE378}" type="presParOf" srcId="{4AC0D184-C5C6-45A3-9DAF-845C6FE67755}" destId="{D53000C3-28B1-4111-9E81-E0DC52808F22}" srcOrd="0" destOrd="0" presId="urn:microsoft.com/office/officeart/2005/8/layout/pyramid2"/>
    <dgm:cxn modelId="{868A39E0-6A8D-4513-9086-82F431FEBDEC}" type="presParOf" srcId="{4AC0D184-C5C6-45A3-9DAF-845C6FE67755}" destId="{F2DA2D28-8498-44C3-AB46-8B5A14EF39E1}" srcOrd="1" destOrd="0" presId="urn:microsoft.com/office/officeart/2005/8/layout/pyramid2"/>
    <dgm:cxn modelId="{3E3B6B52-48AB-4EB2-8F2A-BF494EBFBCDA}" type="presParOf" srcId="{F2DA2D28-8498-44C3-AB46-8B5A14EF39E1}" destId="{F5172251-8406-4214-BE31-8755C32C14CD}" srcOrd="0" destOrd="0" presId="urn:microsoft.com/office/officeart/2005/8/layout/pyramid2"/>
    <dgm:cxn modelId="{4B517F26-EE0B-4F8D-AF23-652BE5F75AD3}" type="presParOf" srcId="{F2DA2D28-8498-44C3-AB46-8B5A14EF39E1}" destId="{8A2910F4-01E9-4531-87CF-5FD7E726124C}" srcOrd="1" destOrd="0" presId="urn:microsoft.com/office/officeart/2005/8/layout/pyramid2"/>
    <dgm:cxn modelId="{931C218A-6D05-46C6-9D62-A5A9CA5BEDEF}" type="presParOf" srcId="{F2DA2D28-8498-44C3-AB46-8B5A14EF39E1}" destId="{97696D14-64A9-419E-8D19-E5B7C0B1E539}" srcOrd="2" destOrd="0" presId="urn:microsoft.com/office/officeart/2005/8/layout/pyramid2"/>
    <dgm:cxn modelId="{DA90B797-13FB-40D1-ABC0-9F8669866B58}" type="presParOf" srcId="{F2DA2D28-8498-44C3-AB46-8B5A14EF39E1}" destId="{52306B13-7ED6-4F21-97AA-FBC29DDDDC01}" srcOrd="3" destOrd="0" presId="urn:microsoft.com/office/officeart/2005/8/layout/pyramid2"/>
    <dgm:cxn modelId="{A5D2920C-5A51-4B34-8C79-9E406FE9AF16}" type="presParOf" srcId="{F2DA2D28-8498-44C3-AB46-8B5A14EF39E1}" destId="{75B4674B-187F-4920-947A-D0F3D1E99E6B}" srcOrd="4" destOrd="0" presId="urn:microsoft.com/office/officeart/2005/8/layout/pyramid2"/>
    <dgm:cxn modelId="{338C97D1-00EF-430A-86E1-B7D9AF5D5DF7}" type="presParOf" srcId="{F2DA2D28-8498-44C3-AB46-8B5A14EF39E1}" destId="{256B2443-B047-4BCC-BCC8-F58D53855CEB}" srcOrd="5" destOrd="0" presId="urn:microsoft.com/office/officeart/2005/8/layout/pyramid2"/>
    <dgm:cxn modelId="{01834E00-89CE-403A-BAF1-C0C7D3D94DC7}" type="presParOf" srcId="{F2DA2D28-8498-44C3-AB46-8B5A14EF39E1}" destId="{5F8AC189-6007-4971-8CFD-B34796E49E43}" srcOrd="6" destOrd="0" presId="urn:microsoft.com/office/officeart/2005/8/layout/pyramid2"/>
    <dgm:cxn modelId="{07123168-3720-4D98-BB07-1991B2402B5A}" type="presParOf" srcId="{F2DA2D28-8498-44C3-AB46-8B5A14EF39E1}" destId="{A751C56A-423B-4E96-99E4-3A6164834157}" srcOrd="7" destOrd="0" presId="urn:microsoft.com/office/officeart/2005/8/layout/pyramid2"/>
    <dgm:cxn modelId="{EF10393E-6540-45B6-80C7-B932BFFC4290}" type="presParOf" srcId="{F2DA2D28-8498-44C3-AB46-8B5A14EF39E1}" destId="{CFAB5A55-ED96-4E7E-9E82-87E00FF03F12}" srcOrd="8" destOrd="0" presId="urn:microsoft.com/office/officeart/2005/8/layout/pyramid2"/>
    <dgm:cxn modelId="{5E0A3DD4-0009-4917-8561-437F7BA1BEC0}" type="presParOf" srcId="{F2DA2D28-8498-44C3-AB46-8B5A14EF39E1}" destId="{19176FB4-48F7-4A6F-8CFA-ED3D98F65B72}" srcOrd="9" destOrd="0" presId="urn:microsoft.com/office/officeart/2005/8/layout/pyramid2"/>
    <dgm:cxn modelId="{DC3BA93C-A697-4B9E-A386-2B3EFB97799A}" type="presParOf" srcId="{F2DA2D28-8498-44C3-AB46-8B5A14EF39E1}" destId="{C280D543-C538-4008-8A48-4DDE0C234B72}" srcOrd="10" destOrd="0" presId="urn:microsoft.com/office/officeart/2005/8/layout/pyramid2"/>
    <dgm:cxn modelId="{635F046C-304C-43C8-BD0B-AC3A7DE80F26}" type="presParOf" srcId="{F2DA2D28-8498-44C3-AB46-8B5A14EF39E1}" destId="{6DC126F3-8D69-479F-B515-0B957B168F60}" srcOrd="11" destOrd="0" presId="urn:microsoft.com/office/officeart/2005/8/layout/pyramid2"/>
    <dgm:cxn modelId="{FBB7B7C9-8D12-4498-9813-3B773F7F280F}" type="presParOf" srcId="{F2DA2D28-8498-44C3-AB46-8B5A14EF39E1}" destId="{9279172F-08CA-4214-9FA6-2A9D4B9791F1}" srcOrd="12" destOrd="0" presId="urn:microsoft.com/office/officeart/2005/8/layout/pyramid2"/>
    <dgm:cxn modelId="{7AD36CB7-F5AF-4B96-8489-33B0195153DF}" type="presParOf" srcId="{F2DA2D28-8498-44C3-AB46-8B5A14EF39E1}" destId="{2346E2E0-3E89-4EC0-AD13-57AF513DE1FB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A29184-2990-43E0-8893-80C09DEA57D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8B4209-80A9-4BF3-8238-B80DB63CBF8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изучение воспитательных возможностей семей, повышение их воспитательного потенциала</a:t>
          </a:r>
          <a:endParaRPr lang="ru-RU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C9094C8-A029-4697-A62D-3377BAD394BE}" type="parTrans" cxnId="{02C24248-C815-49ED-BA24-85B503EF1338}">
      <dgm:prSet/>
      <dgm:spPr/>
      <dgm:t>
        <a:bodyPr/>
        <a:lstStyle/>
        <a:p>
          <a:endParaRPr lang="ru-RU"/>
        </a:p>
      </dgm:t>
    </dgm:pt>
    <dgm:pt modelId="{3A0858FA-359E-423C-BE37-5FD710EAE8A2}" type="sibTrans" cxnId="{02C24248-C815-49ED-BA24-85B503EF1338}">
      <dgm:prSet/>
      <dgm:spPr/>
      <dgm:t>
        <a:bodyPr/>
        <a:lstStyle/>
        <a:p>
          <a:endParaRPr lang="ru-RU"/>
        </a:p>
      </dgm:t>
    </dgm:pt>
    <dgm:pt modelId="{554709CD-E010-4711-BE13-AF9EC8E2525F}">
      <dgm:prSet phldrT="[Текст]" custT="1"/>
      <dgm:spPr/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установление постоянной связи с родителями, взаимопонимание и согласованное взаимодействие школы и семьи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3413CF4D-8BEC-4E3E-A739-86395E51D0C1}" type="parTrans" cxnId="{B065770F-5016-4989-BEB7-22CAADF35945}">
      <dgm:prSet/>
      <dgm:spPr/>
      <dgm:t>
        <a:bodyPr/>
        <a:lstStyle/>
        <a:p>
          <a:endParaRPr lang="ru-RU"/>
        </a:p>
      </dgm:t>
    </dgm:pt>
    <dgm:pt modelId="{8490760A-C5EC-48B4-BF80-A020CD3B653E}" type="sibTrans" cxnId="{B065770F-5016-4989-BEB7-22CAADF35945}">
      <dgm:prSet/>
      <dgm:spPr/>
      <dgm:t>
        <a:bodyPr/>
        <a:lstStyle/>
        <a:p>
          <a:endParaRPr lang="ru-RU"/>
        </a:p>
      </dgm:t>
    </dgm:pt>
    <dgm:pt modelId="{7CD9B8F2-3DF8-484C-97F6-EFC582169ACE}">
      <dgm:prSet phldrT="[Текст]" custT="1"/>
      <dgm:spPr/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формирование активной педагогической позиции родителей, привлечение их к активному включению в учебный процесс, во внеурочную досуговую деятельность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DA9A83AA-30C7-4C58-8012-72203BBF85B4}" type="parTrans" cxnId="{8D4ED114-B6EC-4096-B083-9F79F3856834}">
      <dgm:prSet/>
      <dgm:spPr/>
      <dgm:t>
        <a:bodyPr/>
        <a:lstStyle/>
        <a:p>
          <a:endParaRPr lang="ru-RU"/>
        </a:p>
      </dgm:t>
    </dgm:pt>
    <dgm:pt modelId="{A548C7A5-B636-42D4-BFE3-28FFA5894C66}" type="sibTrans" cxnId="{8D4ED114-B6EC-4096-B083-9F79F3856834}">
      <dgm:prSet/>
      <dgm:spPr/>
      <dgm:t>
        <a:bodyPr/>
        <a:lstStyle/>
        <a:p>
          <a:endParaRPr lang="ru-RU"/>
        </a:p>
      </dgm:t>
    </dgm:pt>
    <dgm:pt modelId="{800F8759-3B84-4A74-ABB4-A10A4D742991}">
      <dgm:prSet phldrT="[Текст]" custT="1"/>
      <dgm:spPr/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предупреждение родителей от наиболее распространенных ошибок в воспитании детей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2420944A-EA4D-466E-AC71-8677AB8BAD28}" type="parTrans" cxnId="{4AEA2E1A-A416-46C9-8528-EA85805DC200}">
      <dgm:prSet/>
      <dgm:spPr/>
      <dgm:t>
        <a:bodyPr/>
        <a:lstStyle/>
        <a:p>
          <a:endParaRPr lang="ru-RU"/>
        </a:p>
      </dgm:t>
    </dgm:pt>
    <dgm:pt modelId="{2DE7E399-0C32-410B-AFFB-455395FDB577}" type="sibTrans" cxnId="{4AEA2E1A-A416-46C9-8528-EA85805DC200}">
      <dgm:prSet/>
      <dgm:spPr/>
      <dgm:t>
        <a:bodyPr/>
        <a:lstStyle/>
        <a:p>
          <a:endParaRPr lang="ru-RU"/>
        </a:p>
      </dgm:t>
    </dgm:pt>
    <dgm:pt modelId="{53FAA5A6-7EA8-4495-BD87-6F7C7ABF77B1}">
      <dgm:prSet phldrT="[Текст]" custT="1"/>
      <dgm:spPr/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обобщение и распространение положительного опыта семейного воспитания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4AE37836-C869-47DA-B0A7-10C787C0000C}" type="parTrans" cxnId="{F5DE9589-B667-42FC-A0A5-27303F9CD865}">
      <dgm:prSet/>
      <dgm:spPr/>
      <dgm:t>
        <a:bodyPr/>
        <a:lstStyle/>
        <a:p>
          <a:endParaRPr lang="ru-RU"/>
        </a:p>
      </dgm:t>
    </dgm:pt>
    <dgm:pt modelId="{A8A9949A-1FC0-4B5D-BF41-886E84BB1C03}" type="sibTrans" cxnId="{F5DE9589-B667-42FC-A0A5-27303F9CD865}">
      <dgm:prSet/>
      <dgm:spPr/>
      <dgm:t>
        <a:bodyPr/>
        <a:lstStyle/>
        <a:p>
          <a:endParaRPr lang="ru-RU"/>
        </a:p>
      </dgm:t>
    </dgm:pt>
    <dgm:pt modelId="{84B1C84B-BA63-4BFB-8BA5-7D139C79D68F}" type="pres">
      <dgm:prSet presAssocID="{98A29184-2990-43E0-8893-80C09DEA57D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88D949-170F-4516-ABD1-F0B0B967CC09}" type="pres">
      <dgm:prSet presAssocID="{488B4209-80A9-4BF3-8238-B80DB63CBF8E}" presName="circle1" presStyleLbl="node1" presStyleIdx="0" presStyleCnt="5" custLinFactNeighborX="3337" custLinFactNeighborY="374"/>
      <dgm:spPr/>
    </dgm:pt>
    <dgm:pt modelId="{A0868836-A94F-4A8A-A1C1-A44D9BF47405}" type="pres">
      <dgm:prSet presAssocID="{488B4209-80A9-4BF3-8238-B80DB63CBF8E}" presName="space" presStyleCnt="0"/>
      <dgm:spPr/>
    </dgm:pt>
    <dgm:pt modelId="{688D809E-37D0-42DA-A5B0-AECDFB8E3CB4}" type="pres">
      <dgm:prSet presAssocID="{488B4209-80A9-4BF3-8238-B80DB63CBF8E}" presName="rect1" presStyleLbl="alignAcc1" presStyleIdx="0" presStyleCnt="5"/>
      <dgm:spPr/>
      <dgm:t>
        <a:bodyPr/>
        <a:lstStyle/>
        <a:p>
          <a:endParaRPr lang="ru-RU"/>
        </a:p>
      </dgm:t>
    </dgm:pt>
    <dgm:pt modelId="{DF4A1EF2-45A5-4703-8C54-C48AE1925A05}" type="pres">
      <dgm:prSet presAssocID="{554709CD-E010-4711-BE13-AF9EC8E2525F}" presName="vertSpace2" presStyleLbl="node1" presStyleIdx="0" presStyleCnt="5"/>
      <dgm:spPr/>
    </dgm:pt>
    <dgm:pt modelId="{05372B4B-DF53-4375-97C6-802715F8F01B}" type="pres">
      <dgm:prSet presAssocID="{554709CD-E010-4711-BE13-AF9EC8E2525F}" presName="circle2" presStyleLbl="node1" presStyleIdx="1" presStyleCnt="5"/>
      <dgm:spPr/>
    </dgm:pt>
    <dgm:pt modelId="{A9144895-EF05-4E76-96B7-55DA1E1501FA}" type="pres">
      <dgm:prSet presAssocID="{554709CD-E010-4711-BE13-AF9EC8E2525F}" presName="rect2" presStyleLbl="alignAcc1" presStyleIdx="1" presStyleCnt="5"/>
      <dgm:spPr/>
      <dgm:t>
        <a:bodyPr/>
        <a:lstStyle/>
        <a:p>
          <a:endParaRPr lang="ru-RU"/>
        </a:p>
      </dgm:t>
    </dgm:pt>
    <dgm:pt modelId="{F4AA0105-46B5-4178-B252-A38F6DEA53E6}" type="pres">
      <dgm:prSet presAssocID="{7CD9B8F2-3DF8-484C-97F6-EFC582169ACE}" presName="vertSpace3" presStyleLbl="node1" presStyleIdx="1" presStyleCnt="5"/>
      <dgm:spPr/>
    </dgm:pt>
    <dgm:pt modelId="{C8E7497A-DD63-4752-9EDB-A81D8BFCF649}" type="pres">
      <dgm:prSet presAssocID="{7CD9B8F2-3DF8-484C-97F6-EFC582169ACE}" presName="circle3" presStyleLbl="node1" presStyleIdx="2" presStyleCnt="5"/>
      <dgm:spPr/>
    </dgm:pt>
    <dgm:pt modelId="{1BECE2DB-72BE-4D13-A9E4-269174FBD2BE}" type="pres">
      <dgm:prSet presAssocID="{7CD9B8F2-3DF8-484C-97F6-EFC582169ACE}" presName="rect3" presStyleLbl="alignAcc1" presStyleIdx="2" presStyleCnt="5"/>
      <dgm:spPr/>
      <dgm:t>
        <a:bodyPr/>
        <a:lstStyle/>
        <a:p>
          <a:endParaRPr lang="ru-RU"/>
        </a:p>
      </dgm:t>
    </dgm:pt>
    <dgm:pt modelId="{AC25D893-47CB-468F-B6BD-F06B966B8D4E}" type="pres">
      <dgm:prSet presAssocID="{800F8759-3B84-4A74-ABB4-A10A4D742991}" presName="vertSpace4" presStyleLbl="node1" presStyleIdx="2" presStyleCnt="5"/>
      <dgm:spPr/>
    </dgm:pt>
    <dgm:pt modelId="{08232C2D-710F-47AB-9F8B-6D57C154133C}" type="pres">
      <dgm:prSet presAssocID="{800F8759-3B84-4A74-ABB4-A10A4D742991}" presName="circle4" presStyleLbl="node1" presStyleIdx="3" presStyleCnt="5"/>
      <dgm:spPr/>
    </dgm:pt>
    <dgm:pt modelId="{3361E71C-B54E-44A2-AE12-792C59EB2196}" type="pres">
      <dgm:prSet presAssocID="{800F8759-3B84-4A74-ABB4-A10A4D742991}" presName="rect4" presStyleLbl="alignAcc1" presStyleIdx="3" presStyleCnt="5" custLinFactNeighborX="166" custLinFactNeighborY="5157"/>
      <dgm:spPr/>
      <dgm:t>
        <a:bodyPr/>
        <a:lstStyle/>
        <a:p>
          <a:endParaRPr lang="ru-RU"/>
        </a:p>
      </dgm:t>
    </dgm:pt>
    <dgm:pt modelId="{9D5DDCE0-0D5C-4ECE-9D3F-E48EC37E062F}" type="pres">
      <dgm:prSet presAssocID="{53FAA5A6-7EA8-4495-BD87-6F7C7ABF77B1}" presName="vertSpace5" presStyleLbl="node1" presStyleIdx="3" presStyleCnt="5"/>
      <dgm:spPr/>
    </dgm:pt>
    <dgm:pt modelId="{CC31E8FF-D58A-426F-A7A1-086AE13DD3E6}" type="pres">
      <dgm:prSet presAssocID="{53FAA5A6-7EA8-4495-BD87-6F7C7ABF77B1}" presName="circle5" presStyleLbl="node1" presStyleIdx="4" presStyleCnt="5"/>
      <dgm:spPr/>
    </dgm:pt>
    <dgm:pt modelId="{57943AA1-7156-464B-9882-16549C33ACA3}" type="pres">
      <dgm:prSet presAssocID="{53FAA5A6-7EA8-4495-BD87-6F7C7ABF77B1}" presName="rect5" presStyleLbl="alignAcc1" presStyleIdx="4" presStyleCnt="5"/>
      <dgm:spPr/>
      <dgm:t>
        <a:bodyPr/>
        <a:lstStyle/>
        <a:p>
          <a:endParaRPr lang="ru-RU"/>
        </a:p>
      </dgm:t>
    </dgm:pt>
    <dgm:pt modelId="{5FAF746A-39B5-46E4-A49E-A334B8F7BDC2}" type="pres">
      <dgm:prSet presAssocID="{488B4209-80A9-4BF3-8238-B80DB63CBF8E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2039D-2A79-40F2-8F67-BB9F84826B6C}" type="pres">
      <dgm:prSet presAssocID="{554709CD-E010-4711-BE13-AF9EC8E2525F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00970-618A-4333-8C81-201B55698224}" type="pres">
      <dgm:prSet presAssocID="{7CD9B8F2-3DF8-484C-97F6-EFC582169ACE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7E345-DBDA-4822-89F8-D9CD2C3DAB2B}" type="pres">
      <dgm:prSet presAssocID="{800F8759-3B84-4A74-ABB4-A10A4D742991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E4E37-CB8B-43D6-83D8-05F558C552C1}" type="pres">
      <dgm:prSet presAssocID="{53FAA5A6-7EA8-4495-BD87-6F7C7ABF77B1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12B64B-F346-46C5-B7C7-5947BCFA3FA5}" type="presOf" srcId="{7CD9B8F2-3DF8-484C-97F6-EFC582169ACE}" destId="{1BECE2DB-72BE-4D13-A9E4-269174FBD2BE}" srcOrd="0" destOrd="0" presId="urn:microsoft.com/office/officeart/2005/8/layout/target3"/>
    <dgm:cxn modelId="{56D7A679-7A5B-47AA-B7D5-042787E163E7}" type="presOf" srcId="{800F8759-3B84-4A74-ABB4-A10A4D742991}" destId="{3361E71C-B54E-44A2-AE12-792C59EB2196}" srcOrd="0" destOrd="0" presId="urn:microsoft.com/office/officeart/2005/8/layout/target3"/>
    <dgm:cxn modelId="{F482357D-FF17-474D-ABB7-98EC07E6827D}" type="presOf" srcId="{800F8759-3B84-4A74-ABB4-A10A4D742991}" destId="{7687E345-DBDA-4822-89F8-D9CD2C3DAB2B}" srcOrd="1" destOrd="0" presId="urn:microsoft.com/office/officeart/2005/8/layout/target3"/>
    <dgm:cxn modelId="{24EF1825-C036-4688-8BEC-F6BC7AB63B79}" type="presOf" srcId="{7CD9B8F2-3DF8-484C-97F6-EFC582169ACE}" destId="{BE300970-618A-4333-8C81-201B55698224}" srcOrd="1" destOrd="0" presId="urn:microsoft.com/office/officeart/2005/8/layout/target3"/>
    <dgm:cxn modelId="{02C24248-C815-49ED-BA24-85B503EF1338}" srcId="{98A29184-2990-43E0-8893-80C09DEA57DB}" destId="{488B4209-80A9-4BF3-8238-B80DB63CBF8E}" srcOrd="0" destOrd="0" parTransId="{1C9094C8-A029-4697-A62D-3377BAD394BE}" sibTransId="{3A0858FA-359E-423C-BE37-5FD710EAE8A2}"/>
    <dgm:cxn modelId="{F5DE9589-B667-42FC-A0A5-27303F9CD865}" srcId="{98A29184-2990-43E0-8893-80C09DEA57DB}" destId="{53FAA5A6-7EA8-4495-BD87-6F7C7ABF77B1}" srcOrd="4" destOrd="0" parTransId="{4AE37836-C869-47DA-B0A7-10C787C0000C}" sibTransId="{A8A9949A-1FC0-4B5D-BF41-886E84BB1C03}"/>
    <dgm:cxn modelId="{CED5C989-0B25-4747-85E5-CE496C9A163F}" type="presOf" srcId="{554709CD-E010-4711-BE13-AF9EC8E2525F}" destId="{A9144895-EF05-4E76-96B7-55DA1E1501FA}" srcOrd="0" destOrd="0" presId="urn:microsoft.com/office/officeart/2005/8/layout/target3"/>
    <dgm:cxn modelId="{A5710C05-F2EE-44BB-BBCB-1A64135C2670}" type="presOf" srcId="{53FAA5A6-7EA8-4495-BD87-6F7C7ABF77B1}" destId="{57943AA1-7156-464B-9882-16549C33ACA3}" srcOrd="0" destOrd="0" presId="urn:microsoft.com/office/officeart/2005/8/layout/target3"/>
    <dgm:cxn modelId="{B065770F-5016-4989-BEB7-22CAADF35945}" srcId="{98A29184-2990-43E0-8893-80C09DEA57DB}" destId="{554709CD-E010-4711-BE13-AF9EC8E2525F}" srcOrd="1" destOrd="0" parTransId="{3413CF4D-8BEC-4E3E-A739-86395E51D0C1}" sibTransId="{8490760A-C5EC-48B4-BF80-A020CD3B653E}"/>
    <dgm:cxn modelId="{4AEA2E1A-A416-46C9-8528-EA85805DC200}" srcId="{98A29184-2990-43E0-8893-80C09DEA57DB}" destId="{800F8759-3B84-4A74-ABB4-A10A4D742991}" srcOrd="3" destOrd="0" parTransId="{2420944A-EA4D-466E-AC71-8677AB8BAD28}" sibTransId="{2DE7E399-0C32-410B-AFFB-455395FDB577}"/>
    <dgm:cxn modelId="{4B8C2C14-1274-4FA2-A92E-84D79B46C76B}" type="presOf" srcId="{488B4209-80A9-4BF3-8238-B80DB63CBF8E}" destId="{5FAF746A-39B5-46E4-A49E-A334B8F7BDC2}" srcOrd="1" destOrd="0" presId="urn:microsoft.com/office/officeart/2005/8/layout/target3"/>
    <dgm:cxn modelId="{35848941-7A0B-4BDC-B208-624F35F3B503}" type="presOf" srcId="{53FAA5A6-7EA8-4495-BD87-6F7C7ABF77B1}" destId="{B9FE4E37-CB8B-43D6-83D8-05F558C552C1}" srcOrd="1" destOrd="0" presId="urn:microsoft.com/office/officeart/2005/8/layout/target3"/>
    <dgm:cxn modelId="{48086556-73B0-414E-82E1-8F3D1D2F3C5C}" type="presOf" srcId="{554709CD-E010-4711-BE13-AF9EC8E2525F}" destId="{0052039D-2A79-40F2-8F67-BB9F84826B6C}" srcOrd="1" destOrd="0" presId="urn:microsoft.com/office/officeart/2005/8/layout/target3"/>
    <dgm:cxn modelId="{AD1B75F9-0883-403B-B256-427D0DE2A9BD}" type="presOf" srcId="{488B4209-80A9-4BF3-8238-B80DB63CBF8E}" destId="{688D809E-37D0-42DA-A5B0-AECDFB8E3CB4}" srcOrd="0" destOrd="0" presId="urn:microsoft.com/office/officeart/2005/8/layout/target3"/>
    <dgm:cxn modelId="{8D4ED114-B6EC-4096-B083-9F79F3856834}" srcId="{98A29184-2990-43E0-8893-80C09DEA57DB}" destId="{7CD9B8F2-3DF8-484C-97F6-EFC582169ACE}" srcOrd="2" destOrd="0" parTransId="{DA9A83AA-30C7-4C58-8012-72203BBF85B4}" sibTransId="{A548C7A5-B636-42D4-BFE3-28FFA5894C66}"/>
    <dgm:cxn modelId="{F675DB4F-F982-44D6-9525-199AC3BA32E1}" type="presOf" srcId="{98A29184-2990-43E0-8893-80C09DEA57DB}" destId="{84B1C84B-BA63-4BFB-8BA5-7D139C79D68F}" srcOrd="0" destOrd="0" presId="urn:microsoft.com/office/officeart/2005/8/layout/target3"/>
    <dgm:cxn modelId="{7EB1F307-9C53-40D3-B36C-950CB8F27F40}" type="presParOf" srcId="{84B1C84B-BA63-4BFB-8BA5-7D139C79D68F}" destId="{9788D949-170F-4516-ABD1-F0B0B967CC09}" srcOrd="0" destOrd="0" presId="urn:microsoft.com/office/officeart/2005/8/layout/target3"/>
    <dgm:cxn modelId="{9215F1F2-A490-4609-BBC3-50ABEB956B3C}" type="presParOf" srcId="{84B1C84B-BA63-4BFB-8BA5-7D139C79D68F}" destId="{A0868836-A94F-4A8A-A1C1-A44D9BF47405}" srcOrd="1" destOrd="0" presId="urn:microsoft.com/office/officeart/2005/8/layout/target3"/>
    <dgm:cxn modelId="{6CF1B6C9-CA6D-4260-85D8-86A69B83C5F3}" type="presParOf" srcId="{84B1C84B-BA63-4BFB-8BA5-7D139C79D68F}" destId="{688D809E-37D0-42DA-A5B0-AECDFB8E3CB4}" srcOrd="2" destOrd="0" presId="urn:microsoft.com/office/officeart/2005/8/layout/target3"/>
    <dgm:cxn modelId="{3C7086E3-FB16-41AA-BA5D-E4EC3DA8825F}" type="presParOf" srcId="{84B1C84B-BA63-4BFB-8BA5-7D139C79D68F}" destId="{DF4A1EF2-45A5-4703-8C54-C48AE1925A05}" srcOrd="3" destOrd="0" presId="urn:microsoft.com/office/officeart/2005/8/layout/target3"/>
    <dgm:cxn modelId="{BDC938C0-CFBC-47BF-BC66-4178C5647FB0}" type="presParOf" srcId="{84B1C84B-BA63-4BFB-8BA5-7D139C79D68F}" destId="{05372B4B-DF53-4375-97C6-802715F8F01B}" srcOrd="4" destOrd="0" presId="urn:microsoft.com/office/officeart/2005/8/layout/target3"/>
    <dgm:cxn modelId="{D2F6DB3D-8FE2-496E-BB1C-B33E98698941}" type="presParOf" srcId="{84B1C84B-BA63-4BFB-8BA5-7D139C79D68F}" destId="{A9144895-EF05-4E76-96B7-55DA1E1501FA}" srcOrd="5" destOrd="0" presId="urn:microsoft.com/office/officeart/2005/8/layout/target3"/>
    <dgm:cxn modelId="{47352D5F-5874-4485-8F63-8A754AB7E8B5}" type="presParOf" srcId="{84B1C84B-BA63-4BFB-8BA5-7D139C79D68F}" destId="{F4AA0105-46B5-4178-B252-A38F6DEA53E6}" srcOrd="6" destOrd="0" presId="urn:microsoft.com/office/officeart/2005/8/layout/target3"/>
    <dgm:cxn modelId="{3DE58532-D636-4856-BD69-1FC64FDF852A}" type="presParOf" srcId="{84B1C84B-BA63-4BFB-8BA5-7D139C79D68F}" destId="{C8E7497A-DD63-4752-9EDB-A81D8BFCF649}" srcOrd="7" destOrd="0" presId="urn:microsoft.com/office/officeart/2005/8/layout/target3"/>
    <dgm:cxn modelId="{1D8DDBF0-EAAD-4B06-A89D-1D730633CB1F}" type="presParOf" srcId="{84B1C84B-BA63-4BFB-8BA5-7D139C79D68F}" destId="{1BECE2DB-72BE-4D13-A9E4-269174FBD2BE}" srcOrd="8" destOrd="0" presId="urn:microsoft.com/office/officeart/2005/8/layout/target3"/>
    <dgm:cxn modelId="{45980027-4BE7-4A50-8620-BCCC446E2C92}" type="presParOf" srcId="{84B1C84B-BA63-4BFB-8BA5-7D139C79D68F}" destId="{AC25D893-47CB-468F-B6BD-F06B966B8D4E}" srcOrd="9" destOrd="0" presId="urn:microsoft.com/office/officeart/2005/8/layout/target3"/>
    <dgm:cxn modelId="{84A5EA14-9636-4266-8E75-CAEAA36036D1}" type="presParOf" srcId="{84B1C84B-BA63-4BFB-8BA5-7D139C79D68F}" destId="{08232C2D-710F-47AB-9F8B-6D57C154133C}" srcOrd="10" destOrd="0" presId="urn:microsoft.com/office/officeart/2005/8/layout/target3"/>
    <dgm:cxn modelId="{23BCACEB-FB0C-487A-81F7-6676146CF3E8}" type="presParOf" srcId="{84B1C84B-BA63-4BFB-8BA5-7D139C79D68F}" destId="{3361E71C-B54E-44A2-AE12-792C59EB2196}" srcOrd="11" destOrd="0" presId="urn:microsoft.com/office/officeart/2005/8/layout/target3"/>
    <dgm:cxn modelId="{FCB016A9-D9BC-42E1-A982-B2B9C19D9446}" type="presParOf" srcId="{84B1C84B-BA63-4BFB-8BA5-7D139C79D68F}" destId="{9D5DDCE0-0D5C-4ECE-9D3F-E48EC37E062F}" srcOrd="12" destOrd="0" presId="urn:microsoft.com/office/officeart/2005/8/layout/target3"/>
    <dgm:cxn modelId="{37B879D5-315C-4A74-AE63-A20283FE3E76}" type="presParOf" srcId="{84B1C84B-BA63-4BFB-8BA5-7D139C79D68F}" destId="{CC31E8FF-D58A-426F-A7A1-086AE13DD3E6}" srcOrd="13" destOrd="0" presId="urn:microsoft.com/office/officeart/2005/8/layout/target3"/>
    <dgm:cxn modelId="{8F5F3A8C-1692-482E-AD29-3103EAC4B4CB}" type="presParOf" srcId="{84B1C84B-BA63-4BFB-8BA5-7D139C79D68F}" destId="{57943AA1-7156-464B-9882-16549C33ACA3}" srcOrd="14" destOrd="0" presId="urn:microsoft.com/office/officeart/2005/8/layout/target3"/>
    <dgm:cxn modelId="{DBC3E585-5FB0-4D00-9568-9F9B8B3641CB}" type="presParOf" srcId="{84B1C84B-BA63-4BFB-8BA5-7D139C79D68F}" destId="{5FAF746A-39B5-46E4-A49E-A334B8F7BDC2}" srcOrd="15" destOrd="0" presId="urn:microsoft.com/office/officeart/2005/8/layout/target3"/>
    <dgm:cxn modelId="{92D3841B-D8B2-4A87-8456-CDE753B183B1}" type="presParOf" srcId="{84B1C84B-BA63-4BFB-8BA5-7D139C79D68F}" destId="{0052039D-2A79-40F2-8F67-BB9F84826B6C}" srcOrd="16" destOrd="0" presId="urn:microsoft.com/office/officeart/2005/8/layout/target3"/>
    <dgm:cxn modelId="{670BE417-22C3-4361-806A-BD010062A46F}" type="presParOf" srcId="{84B1C84B-BA63-4BFB-8BA5-7D139C79D68F}" destId="{BE300970-618A-4333-8C81-201B55698224}" srcOrd="17" destOrd="0" presId="urn:microsoft.com/office/officeart/2005/8/layout/target3"/>
    <dgm:cxn modelId="{92008D04-2949-40E3-8B20-496D74C3D486}" type="presParOf" srcId="{84B1C84B-BA63-4BFB-8BA5-7D139C79D68F}" destId="{7687E345-DBDA-4822-89F8-D9CD2C3DAB2B}" srcOrd="18" destOrd="0" presId="urn:microsoft.com/office/officeart/2005/8/layout/target3"/>
    <dgm:cxn modelId="{076AD74C-518C-4D00-A535-BF7122FB161E}" type="presParOf" srcId="{84B1C84B-BA63-4BFB-8BA5-7D139C79D68F}" destId="{B9FE4E37-CB8B-43D6-83D8-05F558C552C1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50386-4C26-459A-BF4F-488AD34D6200}">
      <dsp:nvSpPr>
        <dsp:cNvPr id="0" name=""/>
        <dsp:cNvSpPr/>
      </dsp:nvSpPr>
      <dsp:spPr>
        <a:xfrm>
          <a:off x="0" y="612979"/>
          <a:ext cx="8496944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D1E96-DBFA-427B-8D02-CF9A358E5A59}">
      <dsp:nvSpPr>
        <dsp:cNvPr id="0" name=""/>
        <dsp:cNvSpPr/>
      </dsp:nvSpPr>
      <dsp:spPr>
        <a:xfrm>
          <a:off x="424847" y="22579"/>
          <a:ext cx="6883935" cy="1180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социальная </a:t>
          </a:r>
          <a:r>
            <a:rPr lang="ru-RU" sz="2800" b="1" kern="1200" dirty="0" err="1" smtClean="0">
              <a:solidFill>
                <a:schemeClr val="tx1"/>
              </a:solidFill>
            </a:rPr>
            <a:t>адаптированность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482489" y="80221"/>
        <a:ext cx="6768651" cy="1065516"/>
      </dsp:txXfrm>
    </dsp:sp>
    <dsp:sp modelId="{F60917C4-3E4E-46D1-8D38-37D6AA6FE927}">
      <dsp:nvSpPr>
        <dsp:cNvPr id="0" name=""/>
        <dsp:cNvSpPr/>
      </dsp:nvSpPr>
      <dsp:spPr>
        <a:xfrm>
          <a:off x="0" y="2427380"/>
          <a:ext cx="8496944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28597"/>
              <a:satOff val="28557"/>
              <a:lumOff val="872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A5025A-5B9F-45B9-8D1F-44E7CFE8B654}">
      <dsp:nvSpPr>
        <dsp:cNvPr id="0" name=""/>
        <dsp:cNvSpPr/>
      </dsp:nvSpPr>
      <dsp:spPr>
        <a:xfrm>
          <a:off x="424847" y="1836980"/>
          <a:ext cx="6883994" cy="1180800"/>
        </a:xfrm>
        <a:prstGeom prst="roundRect">
          <a:avLst/>
        </a:prstGeom>
        <a:solidFill>
          <a:schemeClr val="accent4">
            <a:hueOff val="-428597"/>
            <a:satOff val="28557"/>
            <a:lumOff val="872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социальная автономность </a:t>
          </a:r>
          <a:endParaRPr lang="ru-RU" sz="2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2489" y="1894622"/>
        <a:ext cx="6768710" cy="1065516"/>
      </dsp:txXfrm>
    </dsp:sp>
    <dsp:sp modelId="{2756E77B-3A01-460E-A8F6-FB0A0340BA55}">
      <dsp:nvSpPr>
        <dsp:cNvPr id="0" name=""/>
        <dsp:cNvSpPr/>
      </dsp:nvSpPr>
      <dsp:spPr>
        <a:xfrm>
          <a:off x="0" y="4241780"/>
          <a:ext cx="8496944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57194"/>
              <a:satOff val="57115"/>
              <a:lumOff val="17451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B55A2-AB91-4881-ABE4-CD1FA06EB190}">
      <dsp:nvSpPr>
        <dsp:cNvPr id="0" name=""/>
        <dsp:cNvSpPr/>
      </dsp:nvSpPr>
      <dsp:spPr>
        <a:xfrm>
          <a:off x="424847" y="3651380"/>
          <a:ext cx="7027992" cy="1180800"/>
        </a:xfrm>
        <a:prstGeom prst="roundRect">
          <a:avLst/>
        </a:prstGeom>
        <a:solidFill>
          <a:schemeClr val="accent4">
            <a:hueOff val="-857194"/>
            <a:satOff val="57115"/>
            <a:lumOff val="1745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социальная активность</a:t>
          </a:r>
          <a:endParaRPr lang="ru-RU" sz="2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2489" y="3709022"/>
        <a:ext cx="6912708" cy="1065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F847E-0A3E-476C-820A-304B4CC66E0D}">
      <dsp:nvSpPr>
        <dsp:cNvPr id="0" name=""/>
        <dsp:cNvSpPr/>
      </dsp:nvSpPr>
      <dsp:spPr>
        <a:xfrm>
          <a:off x="771867" y="337"/>
          <a:ext cx="7385256" cy="105989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sng" kern="1200" dirty="0" err="1" smtClean="0">
              <a:solidFill>
                <a:schemeClr val="tx1"/>
              </a:solidFill>
            </a:rPr>
            <a:t>макрофакторы</a:t>
          </a:r>
          <a:r>
            <a:rPr lang="ru-RU" sz="2000" b="1" i="0" u="sng" kern="1200" dirty="0" smtClean="0">
              <a:solidFill>
                <a:schemeClr val="tx1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</a:rPr>
            <a:t>(космос, планета, мир, страна, общество, государство)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771867" y="337"/>
        <a:ext cx="7385256" cy="1059898"/>
      </dsp:txXfrm>
    </dsp:sp>
    <dsp:sp modelId="{8171FA65-882B-4F9F-AFBA-A188497E31E3}">
      <dsp:nvSpPr>
        <dsp:cNvPr id="0" name=""/>
        <dsp:cNvSpPr/>
      </dsp:nvSpPr>
      <dsp:spPr>
        <a:xfrm>
          <a:off x="1646481" y="1149937"/>
          <a:ext cx="5636028" cy="1215674"/>
        </a:xfrm>
        <a:prstGeom prst="rect">
          <a:avLst/>
        </a:prstGeom>
        <a:solidFill>
          <a:schemeClr val="accent3">
            <a:shade val="80000"/>
            <a:hueOff val="-33742"/>
            <a:satOff val="-2795"/>
            <a:lumOff val="128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sng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мезофакторы</a:t>
          </a:r>
          <a:r>
            <a:rPr lang="ru-RU" sz="2000" b="1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условия социализации больших групп людей</a:t>
          </a:r>
          <a:endParaRPr lang="ru-RU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46481" y="1149937"/>
        <a:ext cx="5636028" cy="1215674"/>
      </dsp:txXfrm>
    </dsp:sp>
    <dsp:sp modelId="{033B1D78-182A-4566-9770-6C205C057A5A}">
      <dsp:nvSpPr>
        <dsp:cNvPr id="0" name=""/>
        <dsp:cNvSpPr/>
      </dsp:nvSpPr>
      <dsp:spPr>
        <a:xfrm>
          <a:off x="2406377" y="2455313"/>
          <a:ext cx="4116237" cy="1189373"/>
        </a:xfrm>
        <a:prstGeom prst="rect">
          <a:avLst/>
        </a:prstGeom>
        <a:solidFill>
          <a:schemeClr val="accent3">
            <a:shade val="80000"/>
            <a:hueOff val="-67483"/>
            <a:satOff val="-5590"/>
            <a:lumOff val="25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sng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микрофакторы</a:t>
          </a:r>
          <a:r>
            <a:rPr lang="ru-RU" sz="2000" b="1" i="0" u="sng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(семья, группы сверстников)</a:t>
          </a:r>
          <a:endParaRPr lang="ru-RU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406377" y="2455313"/>
        <a:ext cx="4116237" cy="11893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BDF9B-BBB0-4B88-938B-0587C226BF89}">
      <dsp:nvSpPr>
        <dsp:cNvPr id="0" name=""/>
        <dsp:cNvSpPr/>
      </dsp:nvSpPr>
      <dsp:spPr>
        <a:xfrm rot="5400000">
          <a:off x="-174187" y="176032"/>
          <a:ext cx="1161251" cy="812876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1</a:t>
          </a:r>
          <a:endParaRPr lang="ru-RU" sz="1800" b="1" kern="1200" dirty="0">
            <a:solidFill>
              <a:schemeClr val="tx1"/>
            </a:solidFill>
          </a:endParaRPr>
        </a:p>
      </dsp:txBody>
      <dsp:txXfrm rot="-5400000">
        <a:off x="1" y="408282"/>
        <a:ext cx="812876" cy="348375"/>
      </dsp:txXfrm>
    </dsp:sp>
    <dsp:sp modelId="{96ED400E-46DA-4388-9575-182776FDDCD8}">
      <dsp:nvSpPr>
        <dsp:cNvPr id="0" name=""/>
        <dsp:cNvSpPr/>
      </dsp:nvSpPr>
      <dsp:spPr>
        <a:xfrm rot="5400000">
          <a:off x="4421519" y="-3606798"/>
          <a:ext cx="754813" cy="7972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традиционный (через семью и ближайшее окружение)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812876" y="38692"/>
        <a:ext cx="7935253" cy="681119"/>
      </dsp:txXfrm>
    </dsp:sp>
    <dsp:sp modelId="{16FB2CF4-7EC3-4DE8-A594-5D4172588499}">
      <dsp:nvSpPr>
        <dsp:cNvPr id="0" name=""/>
        <dsp:cNvSpPr/>
      </dsp:nvSpPr>
      <dsp:spPr>
        <a:xfrm rot="5400000">
          <a:off x="-174187" y="1220889"/>
          <a:ext cx="1161251" cy="812876"/>
        </a:xfrm>
        <a:prstGeom prst="chevron">
          <a:avLst/>
        </a:prstGeom>
        <a:solidFill>
          <a:schemeClr val="accent3">
            <a:shade val="80000"/>
            <a:hueOff val="-16871"/>
            <a:satOff val="-1397"/>
            <a:lumOff val="6407"/>
            <a:alphaOff val="0"/>
          </a:schemeClr>
        </a:solidFill>
        <a:ln w="25400" cap="flat" cmpd="sng" algn="ctr">
          <a:solidFill>
            <a:schemeClr val="accent3">
              <a:shade val="80000"/>
              <a:hueOff val="-16871"/>
              <a:satOff val="-1397"/>
              <a:lumOff val="64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2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" y="1453139"/>
        <a:ext cx="812876" cy="348375"/>
      </dsp:txXfrm>
    </dsp:sp>
    <dsp:sp modelId="{A0DEAAE2-4360-438C-9720-B5DF3A65F5DD}">
      <dsp:nvSpPr>
        <dsp:cNvPr id="0" name=""/>
        <dsp:cNvSpPr/>
      </dsp:nvSpPr>
      <dsp:spPr>
        <a:xfrm rot="5400000">
          <a:off x="4421519" y="-2561941"/>
          <a:ext cx="754813" cy="7972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-16871"/>
              <a:satOff val="-1397"/>
              <a:lumOff val="64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институциональный (через различные институты общества)</a:t>
          </a:r>
          <a:endParaRPr lang="ru-RU" sz="2000" b="0" kern="1200" dirty="0">
            <a:latin typeface="Arial" pitchFamily="34" charset="0"/>
            <a:cs typeface="Arial" pitchFamily="34" charset="0"/>
          </a:endParaRPr>
        </a:p>
      </dsp:txBody>
      <dsp:txXfrm rot="-5400000">
        <a:off x="812876" y="1083549"/>
        <a:ext cx="7935253" cy="681119"/>
      </dsp:txXfrm>
    </dsp:sp>
    <dsp:sp modelId="{AF4F84D9-57F7-4E9B-9F7C-AF1921042AF3}">
      <dsp:nvSpPr>
        <dsp:cNvPr id="0" name=""/>
        <dsp:cNvSpPr/>
      </dsp:nvSpPr>
      <dsp:spPr>
        <a:xfrm rot="5400000">
          <a:off x="-174187" y="2265745"/>
          <a:ext cx="1161251" cy="812876"/>
        </a:xfrm>
        <a:prstGeom prst="chevron">
          <a:avLst/>
        </a:prstGeom>
        <a:solidFill>
          <a:schemeClr val="accent3">
            <a:shade val="80000"/>
            <a:hueOff val="-33742"/>
            <a:satOff val="-2795"/>
            <a:lumOff val="12814"/>
            <a:alphaOff val="0"/>
          </a:schemeClr>
        </a:solidFill>
        <a:ln w="25400" cap="flat" cmpd="sng" algn="ctr">
          <a:solidFill>
            <a:schemeClr val="accent3">
              <a:shade val="80000"/>
              <a:hueOff val="-33742"/>
              <a:satOff val="-2795"/>
              <a:lumOff val="128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3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" y="2497995"/>
        <a:ext cx="812876" cy="348375"/>
      </dsp:txXfrm>
    </dsp:sp>
    <dsp:sp modelId="{E2E98B14-4614-4794-AEBD-90A7DFA5F66D}">
      <dsp:nvSpPr>
        <dsp:cNvPr id="0" name=""/>
        <dsp:cNvSpPr/>
      </dsp:nvSpPr>
      <dsp:spPr>
        <a:xfrm rot="5400000">
          <a:off x="4421519" y="-1517085"/>
          <a:ext cx="754813" cy="7972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-33742"/>
              <a:satOff val="-2795"/>
              <a:lumOff val="128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межличностный (через значимых лиц)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812876" y="2128405"/>
        <a:ext cx="7935253" cy="681119"/>
      </dsp:txXfrm>
    </dsp:sp>
    <dsp:sp modelId="{8D6B0D74-2DAE-4715-A2AC-44FDCC3C7D9F}">
      <dsp:nvSpPr>
        <dsp:cNvPr id="0" name=""/>
        <dsp:cNvSpPr/>
      </dsp:nvSpPr>
      <dsp:spPr>
        <a:xfrm rot="5400000">
          <a:off x="-174187" y="3310602"/>
          <a:ext cx="1161251" cy="812876"/>
        </a:xfrm>
        <a:prstGeom prst="chevron">
          <a:avLst/>
        </a:prstGeom>
        <a:solidFill>
          <a:schemeClr val="accent3">
            <a:shade val="80000"/>
            <a:hueOff val="-50612"/>
            <a:satOff val="-4192"/>
            <a:lumOff val="19221"/>
            <a:alphaOff val="0"/>
          </a:schemeClr>
        </a:solidFill>
        <a:ln w="25400" cap="flat" cmpd="sng" algn="ctr">
          <a:solidFill>
            <a:schemeClr val="accent3">
              <a:shade val="80000"/>
              <a:hueOff val="-50612"/>
              <a:satOff val="-4192"/>
              <a:lumOff val="192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4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" y="3542852"/>
        <a:ext cx="812876" cy="348375"/>
      </dsp:txXfrm>
    </dsp:sp>
    <dsp:sp modelId="{269ECBFA-80B0-4BCC-9C6E-B4B750CADD60}">
      <dsp:nvSpPr>
        <dsp:cNvPr id="0" name=""/>
        <dsp:cNvSpPr/>
      </dsp:nvSpPr>
      <dsp:spPr>
        <a:xfrm rot="5400000">
          <a:off x="4421519" y="-472228"/>
          <a:ext cx="754813" cy="7972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-50612"/>
              <a:satOff val="-4192"/>
              <a:lumOff val="192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рефлексивный (через переживание и осознание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812876" y="3173262"/>
        <a:ext cx="7935253" cy="681119"/>
      </dsp:txXfrm>
    </dsp:sp>
    <dsp:sp modelId="{7DB58F6D-777C-4A64-897F-5F9A90622020}">
      <dsp:nvSpPr>
        <dsp:cNvPr id="0" name=""/>
        <dsp:cNvSpPr/>
      </dsp:nvSpPr>
      <dsp:spPr>
        <a:xfrm rot="5400000">
          <a:off x="-174187" y="4355458"/>
          <a:ext cx="1161251" cy="812876"/>
        </a:xfrm>
        <a:prstGeom prst="chevron">
          <a:avLst/>
        </a:prstGeom>
        <a:solidFill>
          <a:schemeClr val="accent3">
            <a:shade val="80000"/>
            <a:hueOff val="-67483"/>
            <a:satOff val="-5590"/>
            <a:lumOff val="25628"/>
            <a:alphaOff val="0"/>
          </a:schemeClr>
        </a:solidFill>
        <a:ln w="25400" cap="flat" cmpd="sng" algn="ctr">
          <a:solidFill>
            <a:schemeClr val="accent3">
              <a:shade val="80000"/>
              <a:hueOff val="-67483"/>
              <a:satOff val="-5590"/>
              <a:lumOff val="25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5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" y="4587708"/>
        <a:ext cx="812876" cy="348375"/>
      </dsp:txXfrm>
    </dsp:sp>
    <dsp:sp modelId="{5785D8CF-C2CA-4F0C-BFB4-2ECFCC1D80FB}">
      <dsp:nvSpPr>
        <dsp:cNvPr id="0" name=""/>
        <dsp:cNvSpPr/>
      </dsp:nvSpPr>
      <dsp:spPr>
        <a:xfrm rot="5400000">
          <a:off x="4421519" y="572627"/>
          <a:ext cx="754813" cy="7972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-67483"/>
              <a:satOff val="-5590"/>
              <a:lumOff val="25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стилизованный (через субкультуры)</a:t>
          </a: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 rot="-5400000">
        <a:off x="812876" y="4218118"/>
        <a:ext cx="7935253" cy="6811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9C954-D0EA-469D-ADBA-2F48570767EC}">
      <dsp:nvSpPr>
        <dsp:cNvPr id="0" name=""/>
        <dsp:cNvSpPr/>
      </dsp:nvSpPr>
      <dsp:spPr>
        <a:xfrm>
          <a:off x="2219803" y="-32800"/>
          <a:ext cx="3678344" cy="1682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5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социального опыта учащихся  </a:t>
          </a:r>
          <a:endParaRPr lang="ru-RU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269068" y="16465"/>
        <a:ext cx="3579814" cy="1583490"/>
      </dsp:txXfrm>
    </dsp:sp>
    <dsp:sp modelId="{FC05C9FF-024A-49DC-8187-9A75972F91A1}">
      <dsp:nvSpPr>
        <dsp:cNvPr id="0" name=""/>
        <dsp:cNvSpPr/>
      </dsp:nvSpPr>
      <dsp:spPr>
        <a:xfrm rot="3600000">
          <a:off x="4788214" y="2782918"/>
          <a:ext cx="1134647" cy="54200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5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950816" y="2891319"/>
        <a:ext cx="809443" cy="325205"/>
      </dsp:txXfrm>
    </dsp:sp>
    <dsp:sp modelId="{DFBCA617-8D23-4203-9BC8-44B16D956E25}">
      <dsp:nvSpPr>
        <dsp:cNvPr id="0" name=""/>
        <dsp:cNvSpPr/>
      </dsp:nvSpPr>
      <dsp:spPr>
        <a:xfrm>
          <a:off x="4470622" y="4458624"/>
          <a:ext cx="4287220" cy="1550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8842340"/>
                <a:satOff val="-35925"/>
                <a:lumOff val="-7941"/>
                <a:alphaOff val="0"/>
                <a:tint val="73000"/>
                <a:shade val="100000"/>
                <a:satMod val="150000"/>
              </a:schemeClr>
            </a:gs>
            <a:gs pos="25000">
              <a:schemeClr val="accent5">
                <a:hueOff val="8842340"/>
                <a:satOff val="-35925"/>
                <a:lumOff val="-7941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8842340"/>
                <a:satOff val="-35925"/>
                <a:lumOff val="-7941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8842340"/>
                <a:satOff val="-35925"/>
                <a:lumOff val="-7941"/>
                <a:alphaOff val="0"/>
                <a:tint val="100000"/>
                <a:shade val="57000"/>
                <a:satMod val="120000"/>
              </a:schemeClr>
            </a:gs>
            <a:gs pos="80000">
              <a:schemeClr val="accent5">
                <a:hueOff val="8842340"/>
                <a:satOff val="-35925"/>
                <a:lumOff val="-7941"/>
                <a:alphaOff val="0"/>
                <a:tint val="100000"/>
                <a:shade val="56000"/>
                <a:satMod val="145000"/>
              </a:schemeClr>
            </a:gs>
            <a:gs pos="88000">
              <a:schemeClr val="accent5">
                <a:hueOff val="8842340"/>
                <a:satOff val="-35925"/>
                <a:lumOff val="-7941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5">
                <a:hueOff val="8842340"/>
                <a:satOff val="-35925"/>
                <a:lumOff val="-7941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5">
              <a:hueOff val="8842340"/>
              <a:satOff val="-35925"/>
              <a:lumOff val="-7941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активизация – всеми имеющимися в обществе средствами интеллектуального, эмоционального, морального, культурного, физического и др. направлений развития личности</a:t>
          </a:r>
          <a:endParaRPr lang="ru-RU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516045" y="4504047"/>
        <a:ext cx="4196374" cy="1459993"/>
      </dsp:txXfrm>
    </dsp:sp>
    <dsp:sp modelId="{7A6B4A55-3AF5-484F-BA79-A9A119409295}">
      <dsp:nvSpPr>
        <dsp:cNvPr id="0" name=""/>
        <dsp:cNvSpPr/>
      </dsp:nvSpPr>
      <dsp:spPr>
        <a:xfrm rot="10800000">
          <a:off x="3194143" y="4963040"/>
          <a:ext cx="1134647" cy="54200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8842340"/>
                <a:satOff val="-35925"/>
                <a:lumOff val="-7941"/>
                <a:alphaOff val="0"/>
                <a:tint val="73000"/>
                <a:shade val="100000"/>
                <a:satMod val="150000"/>
              </a:schemeClr>
            </a:gs>
            <a:gs pos="25000">
              <a:schemeClr val="accent5">
                <a:hueOff val="8842340"/>
                <a:satOff val="-35925"/>
                <a:lumOff val="-7941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8842340"/>
                <a:satOff val="-35925"/>
                <a:lumOff val="-7941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8842340"/>
                <a:satOff val="-35925"/>
                <a:lumOff val="-7941"/>
                <a:alphaOff val="0"/>
                <a:tint val="100000"/>
                <a:shade val="57000"/>
                <a:satMod val="120000"/>
              </a:schemeClr>
            </a:gs>
            <a:gs pos="80000">
              <a:schemeClr val="accent5">
                <a:hueOff val="8842340"/>
                <a:satOff val="-35925"/>
                <a:lumOff val="-7941"/>
                <a:alphaOff val="0"/>
                <a:tint val="100000"/>
                <a:shade val="56000"/>
                <a:satMod val="145000"/>
              </a:schemeClr>
            </a:gs>
            <a:gs pos="88000">
              <a:schemeClr val="accent5">
                <a:hueOff val="8842340"/>
                <a:satOff val="-35925"/>
                <a:lumOff val="-7941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5">
                <a:hueOff val="8842340"/>
                <a:satOff val="-35925"/>
                <a:lumOff val="-7941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5">
              <a:hueOff val="8842340"/>
              <a:satOff val="-35925"/>
              <a:lumOff val="-7941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356745" y="5071441"/>
        <a:ext cx="809443" cy="325205"/>
      </dsp:txXfrm>
    </dsp:sp>
    <dsp:sp modelId="{8EC1A8BD-99CE-4125-A2D8-E0D4AE4FA225}">
      <dsp:nvSpPr>
        <dsp:cNvPr id="0" name=""/>
        <dsp:cNvSpPr/>
      </dsp:nvSpPr>
      <dsp:spPr>
        <a:xfrm>
          <a:off x="-44874" y="4459747"/>
          <a:ext cx="3097187" cy="1548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7684680"/>
                <a:satOff val="-71851"/>
                <a:lumOff val="-1588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5">
                <a:hueOff val="17684680"/>
                <a:satOff val="-71851"/>
                <a:lumOff val="-15882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17684680"/>
                <a:satOff val="-71851"/>
                <a:lumOff val="-15882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17684680"/>
                <a:satOff val="-71851"/>
                <a:lumOff val="-1588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5">
                <a:hueOff val="17684680"/>
                <a:satOff val="-71851"/>
                <a:lumOff val="-1588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5">
                <a:hueOff val="17684680"/>
                <a:satOff val="-71851"/>
                <a:lumOff val="-1588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5">
                <a:hueOff val="17684680"/>
                <a:satOff val="-71851"/>
                <a:lumOff val="-1588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5">
              <a:hueOff val="17684680"/>
              <a:satOff val="-71851"/>
              <a:lumOff val="-15882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создание воспитывающей среды в семье и ее ближайшем окружении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83" y="4505104"/>
        <a:ext cx="3006473" cy="1457879"/>
      </dsp:txXfrm>
    </dsp:sp>
    <dsp:sp modelId="{DB8599BB-7D73-483B-A87B-2BC8F85F0893}">
      <dsp:nvSpPr>
        <dsp:cNvPr id="0" name=""/>
        <dsp:cNvSpPr/>
      </dsp:nvSpPr>
      <dsp:spPr>
        <a:xfrm rot="18000000">
          <a:off x="2194765" y="2783480"/>
          <a:ext cx="1134647" cy="54200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7684680"/>
                <a:satOff val="-71851"/>
                <a:lumOff val="-1588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5">
                <a:hueOff val="17684680"/>
                <a:satOff val="-71851"/>
                <a:lumOff val="-15882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17684680"/>
                <a:satOff val="-71851"/>
                <a:lumOff val="-15882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17684680"/>
                <a:satOff val="-71851"/>
                <a:lumOff val="-1588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5">
                <a:hueOff val="17684680"/>
                <a:satOff val="-71851"/>
                <a:lumOff val="-1588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5">
                <a:hueOff val="17684680"/>
                <a:satOff val="-71851"/>
                <a:lumOff val="-1588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5">
                <a:hueOff val="17684680"/>
                <a:satOff val="-71851"/>
                <a:lumOff val="-1588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5">
              <a:hueOff val="17684680"/>
              <a:satOff val="-71851"/>
              <a:lumOff val="-15882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2357367" y="2891881"/>
        <a:ext cx="809443" cy="3252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000C3-28B1-4111-9E81-E0DC52808F22}">
      <dsp:nvSpPr>
        <dsp:cNvPr id="0" name=""/>
        <dsp:cNvSpPr/>
      </dsp:nvSpPr>
      <dsp:spPr>
        <a:xfrm>
          <a:off x="410002" y="0"/>
          <a:ext cx="5544616" cy="5544616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72251-8406-4214-BE31-8755C32C14CD}">
      <dsp:nvSpPr>
        <dsp:cNvPr id="0" name=""/>
        <dsp:cNvSpPr/>
      </dsp:nvSpPr>
      <dsp:spPr>
        <a:xfrm>
          <a:off x="0" y="373998"/>
          <a:ext cx="7427196" cy="5575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консультативно-рекомендательная</a:t>
          </a:r>
          <a:endParaRPr lang="ru-RU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7218" y="401216"/>
        <a:ext cx="7372760" cy="503126"/>
      </dsp:txXfrm>
    </dsp:sp>
    <dsp:sp modelId="{97696D14-64A9-419E-8D19-E5B7C0B1E539}">
      <dsp:nvSpPr>
        <dsp:cNvPr id="0" name=""/>
        <dsp:cNvSpPr/>
      </dsp:nvSpPr>
      <dsp:spPr>
        <a:xfrm>
          <a:off x="116789" y="1080121"/>
          <a:ext cx="7610567" cy="4781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информационно-просветительская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140131" y="1103463"/>
        <a:ext cx="7563883" cy="431472"/>
      </dsp:txXfrm>
    </dsp:sp>
    <dsp:sp modelId="{75B4674B-187F-4920-947A-D0F3D1E99E6B}">
      <dsp:nvSpPr>
        <dsp:cNvPr id="0" name=""/>
        <dsp:cNvSpPr/>
      </dsp:nvSpPr>
      <dsp:spPr>
        <a:xfrm>
          <a:off x="410461" y="1670932"/>
          <a:ext cx="7763124" cy="48711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практические занятия для родителей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434240" y="1694711"/>
        <a:ext cx="7715566" cy="439555"/>
      </dsp:txXfrm>
    </dsp:sp>
    <dsp:sp modelId="{5F8AC189-6007-4971-8CFD-B34796E49E43}">
      <dsp:nvSpPr>
        <dsp:cNvPr id="0" name=""/>
        <dsp:cNvSpPr/>
      </dsp:nvSpPr>
      <dsp:spPr>
        <a:xfrm>
          <a:off x="489767" y="2391011"/>
          <a:ext cx="8057607" cy="8537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организация «круглых столов», родительских конференций, семинаров, клубов, детских праздников и утренников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531445" y="2432689"/>
        <a:ext cx="7974251" cy="770430"/>
      </dsp:txXfrm>
    </dsp:sp>
    <dsp:sp modelId="{CFAB5A55-ED96-4E7E-9E82-87E00FF03F12}">
      <dsp:nvSpPr>
        <dsp:cNvPr id="0" name=""/>
        <dsp:cNvSpPr/>
      </dsp:nvSpPr>
      <dsp:spPr>
        <a:xfrm>
          <a:off x="725955" y="3471133"/>
          <a:ext cx="7961777" cy="6882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индивидуальные занятия с родителями и их ребенком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759555" y="3504733"/>
        <a:ext cx="7894577" cy="621099"/>
      </dsp:txXfrm>
    </dsp:sp>
    <dsp:sp modelId="{C280D543-C538-4008-8A48-4DDE0C234B72}">
      <dsp:nvSpPr>
        <dsp:cNvPr id="0" name=""/>
        <dsp:cNvSpPr/>
      </dsp:nvSpPr>
      <dsp:spPr>
        <a:xfrm>
          <a:off x="1054875" y="4335228"/>
          <a:ext cx="7728634" cy="4921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Arial" pitchFamily="34" charset="0"/>
              <a:cs typeface="Arial" pitchFamily="34" charset="0"/>
            </a:rPr>
            <a:t>психокоррекционная</a:t>
          </a: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 работа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1078901" y="4359254"/>
        <a:ext cx="7680582" cy="444124"/>
      </dsp:txXfrm>
    </dsp:sp>
    <dsp:sp modelId="{9279172F-08CA-4214-9FA6-2A9D4B9791F1}">
      <dsp:nvSpPr>
        <dsp:cNvPr id="0" name=""/>
        <dsp:cNvSpPr/>
      </dsp:nvSpPr>
      <dsp:spPr>
        <a:xfrm>
          <a:off x="1145136" y="4916217"/>
          <a:ext cx="7866127" cy="5371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подгрупповые занятия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1171360" y="4942441"/>
        <a:ext cx="7813679" cy="4847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8D949-170F-4516-ABD1-F0B0B967CC09}">
      <dsp:nvSpPr>
        <dsp:cNvPr id="0" name=""/>
        <dsp:cNvSpPr/>
      </dsp:nvSpPr>
      <dsp:spPr>
        <a:xfrm>
          <a:off x="179486" y="206153"/>
          <a:ext cx="5378692" cy="537869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D809E-37D0-42DA-A5B0-AECDFB8E3CB4}">
      <dsp:nvSpPr>
        <dsp:cNvPr id="0" name=""/>
        <dsp:cNvSpPr/>
      </dsp:nvSpPr>
      <dsp:spPr>
        <a:xfrm>
          <a:off x="2689346" y="186037"/>
          <a:ext cx="6275141" cy="53786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изучение воспитательных возможностей семей, повышение их воспитательного потенциала</a:t>
          </a:r>
          <a:endParaRPr lang="ru-RU" sz="18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89346" y="186037"/>
        <a:ext cx="6275141" cy="860590"/>
      </dsp:txXfrm>
    </dsp:sp>
    <dsp:sp modelId="{05372B4B-DF53-4375-97C6-802715F8F01B}">
      <dsp:nvSpPr>
        <dsp:cNvPr id="0" name=""/>
        <dsp:cNvSpPr/>
      </dsp:nvSpPr>
      <dsp:spPr>
        <a:xfrm>
          <a:off x="564762" y="1046628"/>
          <a:ext cx="4249167" cy="42491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44895-EF05-4E76-96B7-55DA1E1501FA}">
      <dsp:nvSpPr>
        <dsp:cNvPr id="0" name=""/>
        <dsp:cNvSpPr/>
      </dsp:nvSpPr>
      <dsp:spPr>
        <a:xfrm>
          <a:off x="2689346" y="1046628"/>
          <a:ext cx="6275141" cy="42491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установление постоянной связи с родителями, взаимопонимание и согласованное взаимодействие школы и семьи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2689346" y="1046628"/>
        <a:ext cx="6275141" cy="860590"/>
      </dsp:txXfrm>
    </dsp:sp>
    <dsp:sp modelId="{C8E7497A-DD63-4752-9EDB-A81D8BFCF649}">
      <dsp:nvSpPr>
        <dsp:cNvPr id="0" name=""/>
        <dsp:cNvSpPr/>
      </dsp:nvSpPr>
      <dsp:spPr>
        <a:xfrm>
          <a:off x="1129525" y="1907219"/>
          <a:ext cx="3119641" cy="31196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CE2DB-72BE-4D13-A9E4-269174FBD2BE}">
      <dsp:nvSpPr>
        <dsp:cNvPr id="0" name=""/>
        <dsp:cNvSpPr/>
      </dsp:nvSpPr>
      <dsp:spPr>
        <a:xfrm>
          <a:off x="2689346" y="1907219"/>
          <a:ext cx="6275141" cy="31196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формирование активной педагогической позиции родителей, привлечение их к активному включению в учебный процесс, во внеурочную досуговую деятельность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2689346" y="1907219"/>
        <a:ext cx="6275141" cy="860590"/>
      </dsp:txXfrm>
    </dsp:sp>
    <dsp:sp modelId="{08232C2D-710F-47AB-9F8B-6D57C154133C}">
      <dsp:nvSpPr>
        <dsp:cNvPr id="0" name=""/>
        <dsp:cNvSpPr/>
      </dsp:nvSpPr>
      <dsp:spPr>
        <a:xfrm>
          <a:off x="1694288" y="2767810"/>
          <a:ext cx="1990116" cy="19901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1E71C-B54E-44A2-AE12-792C59EB2196}">
      <dsp:nvSpPr>
        <dsp:cNvPr id="0" name=""/>
        <dsp:cNvSpPr/>
      </dsp:nvSpPr>
      <dsp:spPr>
        <a:xfrm>
          <a:off x="2689346" y="2870440"/>
          <a:ext cx="6275141" cy="19901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предупреждение родителей от наиболее распространенных ошибок в воспитании детей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2689346" y="2870440"/>
        <a:ext cx="6275141" cy="860590"/>
      </dsp:txXfrm>
    </dsp:sp>
    <dsp:sp modelId="{CC31E8FF-D58A-426F-A7A1-086AE13DD3E6}">
      <dsp:nvSpPr>
        <dsp:cNvPr id="0" name=""/>
        <dsp:cNvSpPr/>
      </dsp:nvSpPr>
      <dsp:spPr>
        <a:xfrm>
          <a:off x="2259050" y="3628400"/>
          <a:ext cx="860590" cy="86059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43AA1-7156-464B-9882-16549C33ACA3}">
      <dsp:nvSpPr>
        <dsp:cNvPr id="0" name=""/>
        <dsp:cNvSpPr/>
      </dsp:nvSpPr>
      <dsp:spPr>
        <a:xfrm>
          <a:off x="2689346" y="3628400"/>
          <a:ext cx="6275141" cy="860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обобщение и распространение положительного опыта семейного воспитания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2689346" y="3628400"/>
        <a:ext cx="6275141" cy="860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A1CEDF-D219-40B8-A959-34C9C9A3AA74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1B4C44-5198-43C9-B1E5-CAB5D70054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186" y="2109438"/>
            <a:ext cx="6733117" cy="2736303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образовательного учреждения по развитию педагогической компетентности родителей (законных представителей) в целях содействия социализации обучающихся в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семье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88640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МБОУ «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Верхопенская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средняя общеобразовательная школа им.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М.Р. Абросимова»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5649177"/>
            <a:ext cx="3379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Подготовила социальный педагог </a:t>
            </a:r>
            <a:r>
              <a:rPr lang="ru-RU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тадник</a:t>
            </a:r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А.В.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009" y="152424"/>
            <a:ext cx="886565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Л. И. Маленкова называет следующие из них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родители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полностью принимают и понимают школу;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родители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нейтральны, а порой равнодушны;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конфликтные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родители, противоречивы.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arenR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*********************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	Главное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усилия школы,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должны быть направлены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 на попытку подменить влияние семьи, а на то, чтобы деятельность ее способствовала восстановлению, укреплению нормальной семьи, установлению контакта в семье, благоприятного, воспитывающего микроклимата в социуме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Отсюда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три основных взаимосвязанных направления деятельности школы и других институтов общества в системе социального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воспитания: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arenR"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3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41368328"/>
              </p:ext>
            </p:extLst>
          </p:nvPr>
        </p:nvGraphicFramePr>
        <p:xfrm>
          <a:off x="323528" y="404664"/>
          <a:ext cx="871296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9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формы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017838"/>
              </p:ext>
            </p:extLst>
          </p:nvPr>
        </p:nvGraphicFramePr>
        <p:xfrm>
          <a:off x="132736" y="1109996"/>
          <a:ext cx="901126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34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Работа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 родителями будет иметь конкретный, действенный характер, способствовать взаимопониманию и взаимному интересу родителей и воспитателей, если в ней будут реализованы в единстве следующие задачи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1.Ознакомление </a:t>
            </a:r>
            <a: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материальными условиями жизни семьи, ее психологическим климатом, особенностями поведения ребенка в семье.</a:t>
            </a:r>
          </a:p>
          <a:p>
            <a:pPr algn="just"/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2.Определение </a:t>
            </a:r>
            <a: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уровня педагогической культуры родителей.</a:t>
            </a:r>
          </a:p>
          <a:p>
            <a:pPr algn="just"/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3.Выявление </a:t>
            </a:r>
            <a: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трудностей, испытываемых родителями.</a:t>
            </a:r>
          </a:p>
          <a:p>
            <a:pPr algn="just"/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4.Изучение </a:t>
            </a:r>
            <a: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положительного опыта семейного воспитания с целью его распространения.</a:t>
            </a:r>
          </a:p>
          <a:p>
            <a:pPr algn="just"/>
            <a:r>
              <a:rPr lang="ru-RU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5.Осуществление </a:t>
            </a:r>
            <a: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коллективного, дифференцированного и индивидуального педагогического воздействия на родителей на основе тщательного анализа полученных данных о каждой семье</a:t>
            </a:r>
            <a:r>
              <a:rPr lang="ru-RU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Решать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эти задачи можно при помощи различных методов работы с родителями, но наиболее действенной формой для этого является 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посещение семей</a:t>
            </a:r>
            <a:r>
              <a:rPr lang="ru-RU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Осуществляя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педагогическую пропаганду, можно использовать сочетание различных видов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наглядности:</a:t>
            </a:r>
          </a:p>
          <a:p>
            <a:pPr algn="just"/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рупповые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стенды типа "Для вас, родители", содержащие информацию по двум разделам: повседневная жизнь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класса, школы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 различного рода объявления, режим, меню и т.п., и текущая работа по воспитанию детей в школе и семье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Тематические выставки.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Дни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открытых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дверей.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ежурства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родителей и членов родительского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комитета на мероприятиях.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Папки-передвижки.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664" y="555616"/>
            <a:ext cx="8260672" cy="93239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ДЕЯТЕЛЬНОСТЬ СОЦИАЛЬНОГО ПЕДАГОГА ПО ПРОСВЕЩЕНИЮ РОДИТЕЛЕЙ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113" y="2420888"/>
            <a:ext cx="892899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b="1" cap="all" dirty="0" smtClean="0">
                <a:latin typeface="Arial" pitchFamily="34" charset="0"/>
                <a:cs typeface="Arial" pitchFamily="34" charset="0"/>
              </a:rPr>
              <a:t>Цель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содействовать созданию условий для овладения родителями определенного минимума психолого-педагогических знаний, оказать им помощь в организации педагогического самообразования, в выработке умений и навыков по воспитанию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детей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содействовать созданию условий для овладения родителями определенного минимума психолого-педагогических знаний, оказать им помощь в организации педагогического самообразования, в выработке умений и навыков по воспитанию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детей.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81030" y="467380"/>
            <a:ext cx="1800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cap="all" dirty="0"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:</a:t>
            </a:r>
            <a:endParaRPr lang="ru-RU" sz="2800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188682676"/>
              </p:ext>
            </p:extLst>
          </p:nvPr>
        </p:nvGraphicFramePr>
        <p:xfrm>
          <a:off x="0" y="990600"/>
          <a:ext cx="8964488" cy="575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39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принципы повышения педагогической культуры родителей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3735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Принцип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систематичности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последовательности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Принцип единства общественного и семейного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воспитания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tx1"/>
                </a:solidFill>
              </a:rPr>
              <a:t>Принцип оптимального сочетания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коллективных и индивидуальных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3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6065912"/>
            <a:ext cx="7328514" cy="79208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Содержательная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сторона </a:t>
            </a:r>
            <a:b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социально-педагогической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деятельности </a:t>
            </a:r>
            <a:b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rudocs.exdat.com/pars_docs/tw_refs/363/362421/362421_html_54cf693f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4" b="3804"/>
          <a:stretch>
            <a:fillRect/>
          </a:stretch>
        </p:blipFill>
        <p:spPr bwMode="auto">
          <a:xfrm>
            <a:off x="107504" y="188640"/>
            <a:ext cx="8779827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1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751344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сегодняшний день социальный педагог рассматривает семью, как социальную среду, которая коренным образом определяет ситуацию развития ребенка в период обучения. Но в тоже время, на современном этапе, социальный педагог испытывает значительные трудности: бывает трудно установить суть проблемы, разобраться в причинах тех или иных нарушений.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Таким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образом, деятельность социального педагога  школы оказывает положительное влияние на организацию сотрудничества семьи и школы путем совершенствования социально-педагогической направленности деятельности педагогического коллектива.</a:t>
            </a:r>
          </a:p>
        </p:txBody>
      </p:sp>
    </p:spTree>
    <p:extLst>
      <p:ext uri="{BB962C8B-B14F-4D97-AF65-F5344CB8AC3E}">
        <p14:creationId xmlns:p14="http://schemas.microsoft.com/office/powerpoint/2010/main" val="28765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2735" y="404664"/>
            <a:ext cx="89037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Крепкая семья - крепкое государство, благополучное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общество 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735" y="1997839"/>
            <a:ext cx="890376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Семья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- богатство и надежда каждой нации.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правильного семейного воспитания, общей физической и моральной закалки подрастающего поколения в семье зависит будущее каждого народа, общества, стабильность и уровень цивилизации в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государстве.</a:t>
            </a:r>
          </a:p>
          <a:p>
            <a:pPr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	В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процессе социализации семья должна сохранить все то ценное, что накоплено опытом человеческих отношений. Механизм социальной генетики представлен в семье взрослыми, которые в той или иной степени сохраняют вековые традиции, и детьми, которые не просто механически воспринимают их, но и вносят необходимые изменения в традиционные отношения, динамично реагируя на социальные перемены. Вот почему институт семьи относится к числу тех социальных явлений, значение которых уникально как для отдельного человека, так и для всего общества.</a:t>
            </a:r>
          </a:p>
          <a:p>
            <a:pPr algn="just"/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3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997839"/>
            <a:ext cx="8905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«Человек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становится человеком благодаря человеческой общности..., не вырастает в одиночестве, не вырастает и просто один рядом с другим, в приблизительно одинаковых условиях, но каждый — под многосторонними и друг друга, непрестанно реагируя на эти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влияния»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400" b="1" dirty="0">
                <a:latin typeface="Arial" pitchFamily="34" charset="0"/>
                <a:cs typeface="Arial" pitchFamily="34" charset="0"/>
              </a:rPr>
              <a:t> П.Н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Наторп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8972" y="3074105"/>
            <a:ext cx="77239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СПАСИБО ЗА ВНИМАНИЕ 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8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239" y="485671"/>
            <a:ext cx="89332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cap="all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i="1" cap="all" dirty="0" smtClean="0">
                <a:latin typeface="Arial" pitchFamily="34" charset="0"/>
                <a:cs typeface="Arial" pitchFamily="34" charset="0"/>
              </a:rPr>
              <a:t>Социализация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как понятие сегодня широко употребляется в философских, психологических и педагогических работах.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 </a:t>
            </a:r>
            <a:r>
              <a:rPr lang="ru-RU" sz="2000" b="1" i="1" cap="all" dirty="0">
                <a:latin typeface="Arial" pitchFamily="34" charset="0"/>
                <a:cs typeface="Arial" pitchFamily="34" charset="0"/>
              </a:rPr>
              <a:t>социализацией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понимают интеграцию человека в систему социальных отношений, в различные типы социальных общностей (группу, институт, организации). </a:t>
            </a:r>
            <a:endParaRPr lang="ru-RU" sz="2000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i="1" cap="all" dirty="0" smtClean="0">
                <a:latin typeface="Arial" pitchFamily="34" charset="0"/>
                <a:cs typeface="Arial" pitchFamily="34" charset="0"/>
              </a:rPr>
              <a:t>Социализация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рассматривается как усвоение элементов культуры, социальных норм и ценностей, на основе которых формируются качества личности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процессе социализации решаются две группы задач:</a:t>
            </a:r>
          </a:p>
        </p:txBody>
      </p:sp>
      <p:sp>
        <p:nvSpPr>
          <p:cNvPr id="6" name="Стрелка вниз 5"/>
          <p:cNvSpPr/>
          <p:nvPr/>
        </p:nvSpPr>
        <p:spPr>
          <a:xfrm rot="1927804">
            <a:off x="2699792" y="3645024"/>
            <a:ext cx="484632" cy="97840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446490">
            <a:off x="5945656" y="3683978"/>
            <a:ext cx="484632" cy="97840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5085184"/>
            <a:ext cx="2940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социальной адаптации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30749" y="5129118"/>
            <a:ext cx="3557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социальной автономизации </a:t>
            </a:r>
            <a:endParaRPr lang="ru-RU" b="1" dirty="0" smtClean="0"/>
          </a:p>
          <a:p>
            <a:pPr algn="ctr"/>
            <a:r>
              <a:rPr lang="ru-RU" b="1" dirty="0" smtClean="0"/>
              <a:t>личности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445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критериями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которые свидетельствуют о социализации человека,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являются: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90886320"/>
              </p:ext>
            </p:extLst>
          </p:nvPr>
        </p:nvGraphicFramePr>
        <p:xfrm>
          <a:off x="323528" y="1412776"/>
          <a:ext cx="8496944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5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1850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адаптация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предполагает активное приспособление индивида к условиям среды, а социальная автономизация — реализацию совокупности установок на себя, устойчивость в поведении и отношениях, которая соответствует представлению личности о себе, ее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самооценке.</a:t>
            </a:r>
          </a:p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	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автономизация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  — устойчивость в поведении и отношениях, которая соответствует представлению личности о себе, ее самооценке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	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Социальная активность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 — это сознательная 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целенаправленная деятельность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 личности и ее целостно-социально-психологическое качество, которые, будучи диалектически взаимообусловлены, определяют и характеризуют степень или меру персонального воздействия субъекта на предмет, процессы и явления окружающей действительности.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8948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129" y="151180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Говоря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 социализации человека, мы имеем в виду прежде всего формирование готовности индивида к реализации совокупности социальных ролей, освоение этих ролей. При этом происходит социальное самоопределение — выбор детьми своей роли и позиции в общей системе социальных отношений, предполагающий их включенность в эту систему на основе сформированных интересов и потребностей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На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социализацию человека влияет ряд факторов, требующих от него определенного поведения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активности.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2158939"/>
              </p:ext>
            </p:extLst>
          </p:nvPr>
        </p:nvGraphicFramePr>
        <p:xfrm>
          <a:off x="123129" y="3212976"/>
          <a:ext cx="8928992" cy="364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192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3" y="332656"/>
            <a:ext cx="89289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	Механизмы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социализации классифицируют следующим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образом: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57049847"/>
              </p:ext>
            </p:extLst>
          </p:nvPr>
        </p:nvGraphicFramePr>
        <p:xfrm>
          <a:off x="107503" y="1397000"/>
          <a:ext cx="8784977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1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2173" y="260648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dirty="0" smtClean="0"/>
              <a:t>	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Таким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образом, социализация человека происходит в процессе его взаимодействия с многочисленными факторами, агентами, при помощи ряда механизмов. Однако их функции в процессе социализации могут как дополнять, так и противоречить друг другу.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связи с этим учителю необходимо определить направление процесса социализации, уметь выявить его позитивные и негативные возможности и найти приемы усиления позитивных и компенсации негативных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Выделяют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три сферы, в которых происходит процесс становления личности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000609" y="3485403"/>
            <a:ext cx="504056" cy="864096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40361" y="3491900"/>
            <a:ext cx="504056" cy="864096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225519" y="3491900"/>
            <a:ext cx="504056" cy="864096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9043" y="4797152"/>
            <a:ext cx="2108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>
                <a:latin typeface="Arial" pitchFamily="34" charset="0"/>
                <a:cs typeface="Arial" pitchFamily="34" charset="0"/>
              </a:rPr>
              <a:t>деятельность</a:t>
            </a:r>
            <a:endParaRPr lang="ru-RU" b="1" cap="all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56317" y="4826338"/>
            <a:ext cx="1471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atin typeface="Arial" pitchFamily="34" charset="0"/>
                <a:cs typeface="Arial" pitchFamily="34" charset="0"/>
              </a:rPr>
              <a:t>общение </a:t>
            </a:r>
            <a:endParaRPr lang="ru-RU" b="1" cap="all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99779" y="4797152"/>
            <a:ext cx="2259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 smtClean="0">
                <a:latin typeface="Arial" pitchFamily="34" charset="0"/>
                <a:cs typeface="Arial" pitchFamily="34" charset="0"/>
              </a:rPr>
              <a:t>самопознание</a:t>
            </a:r>
            <a:r>
              <a:rPr lang="ru-RU" b="1" cap="all" dirty="0">
                <a:latin typeface="Arial" pitchFamily="34" charset="0"/>
                <a:cs typeface="Arial" pitchFamily="34" charset="0"/>
              </a:rPr>
              <a:t> </a:t>
            </a:r>
            <a:endParaRPr lang="ru-RU" b="1" cap="all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3586" y="5676374"/>
            <a:ext cx="86971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	Процесс </a:t>
            </a:r>
            <a:r>
              <a:rPr lang="ru-RU" sz="2000" b="1" dirty="0">
                <a:solidFill>
                  <a:srgbClr val="C00000"/>
                </a:solidFill>
              </a:rPr>
              <a:t>социализации предполагает единство изменений всех трех обозначенных сфер: деятельности, общения, </a:t>
            </a:r>
            <a:r>
              <a:rPr lang="ru-RU" sz="2000" b="1" dirty="0" smtClean="0">
                <a:solidFill>
                  <a:srgbClr val="C00000"/>
                </a:solidFill>
              </a:rPr>
              <a:t>самопознания.</a:t>
            </a:r>
            <a:endParaRPr lang="ru-RU" sz="2000" b="1" dirty="0">
              <a:solidFill>
                <a:srgbClr val="C00000"/>
              </a:solidFill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8260672" cy="864095"/>
          </a:xfrm>
        </p:spPr>
        <p:txBody>
          <a:bodyPr>
            <a:normAutofit fontScale="90000"/>
          </a:bodyPr>
          <a:lstStyle/>
          <a:p>
            <a:r>
              <a:rPr lang="ru-RU" sz="2000" b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взаимодействие образовательного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учреждения 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родителей</a:t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5"/>
            <a:ext cx="8928992" cy="5689010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ru-RU" sz="2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Взаимодействие - одно из воплощений связей, отношений между людьми утверждал Б</a:t>
            </a:r>
            <a:r>
              <a:rPr lang="ru-RU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З. </a:t>
            </a:r>
            <a:r>
              <a:rPr lang="ru-RU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Фульфов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ru-RU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Взаимодействие </a:t>
            </a:r>
            <a:r>
              <a:rPr lang="ru-RU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людей в 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системе </a:t>
            </a:r>
            <a:r>
              <a:rPr lang="ru-RU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школы строится на различных уровнях, причем семья от 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этой воспитательной  </a:t>
            </a:r>
            <a:r>
              <a:rPr lang="ru-RU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системы неотделима. Именно от семейной среды зависит, созданы ли благоприятные условия для развития ребенка, какую заботу проявляют о нем близкие, счастлив ли он. В создании такой среды огромную роль играет единство школы и семьи. Родители, педагоги и социальные педагоги в этом сложном процессе выступают как единомышленники, партнеры, друзья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 algn="just">
              <a:buNone/>
            </a:pPr>
            <a:r>
              <a:rPr lang="ru-RU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Смысл педагогического взаимодействия школы и семьи - в создании условий для нормальной жизни ребенка (комфортной, радостной, счастливой), для развития его индивидуальности в общем доме "школа - семья". Поскольку в этом "доме" встречаются разные и педагоги, и родители, существует несколько типов их взаимодействия</a:t>
            </a:r>
            <a:r>
              <a:rPr lang="ru-RU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Смысл педагогического взаимодействия школы и семьи - в создании условий для нормальной жизни ребенка (комфортной, радостной, счастливой), для развития его индивидуальности в общем доме "школа - семья". Поскольку в этом "доме" встречаются разные и педагоги, и родители, существует несколько типов их взаимодействия. </a:t>
            </a:r>
          </a:p>
          <a:p>
            <a:pPr marL="114300" indent="0" algn="just">
              <a:buNone/>
            </a:pPr>
            <a:endParaRPr lang="ru-RU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287</TotalTime>
  <Words>349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Аптека</vt:lpstr>
      <vt:lpstr>Работа образовательного учреждения по развитию педагогической компетентности родителей (законных представителей) в целях содействия социализации обучающихся в семье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взаимодействие образовательного учреждения  и родителей </vt:lpstr>
      <vt:lpstr>Презентация PowerPoint</vt:lpstr>
      <vt:lpstr>Презентация PowerPoint</vt:lpstr>
      <vt:lpstr>формы</vt:lpstr>
      <vt:lpstr>Презентация PowerPoint</vt:lpstr>
      <vt:lpstr>Презентация PowerPoint</vt:lpstr>
      <vt:lpstr>ДЕЯТЕЛЬНОСТЬ СОЦИАЛЬНОГО ПЕДАГОГА ПО ПРОСВЕЩЕНИЮ РОДИТЕЛЕЙ</vt:lpstr>
      <vt:lpstr>Презентация PowerPoint</vt:lpstr>
      <vt:lpstr>принципы повышения педагогической культуры родителей</vt:lpstr>
      <vt:lpstr>Содержательная сторона  социально-педагогической деятельности  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образовательного учреждения по развитию педагогической компетентности родителей (законных представителей) в целях содействия социализации обучающихся в семье</dc:title>
  <dc:creator>olga</dc:creator>
  <cp:lastModifiedBy>olga</cp:lastModifiedBy>
  <cp:revision>34</cp:revision>
  <dcterms:created xsi:type="dcterms:W3CDTF">2013-07-05T07:30:11Z</dcterms:created>
  <dcterms:modified xsi:type="dcterms:W3CDTF">2013-08-18T13:40:40Z</dcterms:modified>
</cp:coreProperties>
</file>