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4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50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4.wmf"/><Relationship Id="rId7" Type="http://schemas.openxmlformats.org/officeDocument/2006/relationships/image" Target="../media/image7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1571612"/>
            <a:ext cx="107157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428992" y="1142984"/>
            <a:ext cx="5715008" cy="50006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  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 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7300" dirty="0" smtClean="0"/>
              <a:t>или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8000" dirty="0" smtClean="0"/>
              <a:t>«Азбука потребителя»</a:t>
            </a:r>
            <a:endParaRPr lang="ru-RU" sz="8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Food08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642918"/>
            <a:ext cx="2667000" cy="1509713"/>
          </a:xfrm>
          <a:prstGeom prst="rect">
            <a:avLst/>
          </a:prstGeom>
          <a:noFill/>
        </p:spPr>
      </p:pic>
      <p:pic>
        <p:nvPicPr>
          <p:cNvPr id="3" name="Picture 6" descr="Food0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4572008"/>
            <a:ext cx="1560513" cy="1828800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611145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643446"/>
            <a:ext cx="4714876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3000372"/>
            <a:ext cx="7000892" cy="1714512"/>
          </a:xfrm>
        </p:spPr>
        <p:txBody>
          <a:bodyPr/>
          <a:lstStyle/>
          <a:p>
            <a:r>
              <a:rPr lang="ru-RU" dirty="0" smtClean="0"/>
              <a:t>« Еда  друг    -     еда   враг»</a:t>
            </a:r>
            <a:endParaRPr lang="ru-RU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58148" y="214290"/>
            <a:ext cx="107157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29454" y="4418702"/>
            <a:ext cx="2214546" cy="2439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 descr="Food04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00826" y="2143116"/>
            <a:ext cx="2438400" cy="16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71942"/>
            <a:ext cx="4000496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Рисунок 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3429000"/>
            <a:ext cx="1866900" cy="1091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2357430"/>
            <a:ext cx="2800350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9058" y="4600575"/>
            <a:ext cx="5214942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142984"/>
            <a:ext cx="3119441" cy="2976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00760" y="0"/>
            <a:ext cx="314324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3214678" y="0"/>
            <a:ext cx="2786082" cy="2285992"/>
          </a:xfrm>
        </p:spPr>
        <p:txBody>
          <a:bodyPr>
            <a:normAutofit/>
          </a:bodyPr>
          <a:lstStyle/>
          <a:p>
            <a:r>
              <a:rPr lang="ru-RU" dirty="0" smtClean="0"/>
              <a:t>О чём расскажет этикетка?</a:t>
            </a:r>
            <a:endParaRPr lang="ru-RU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282" y="0"/>
            <a:ext cx="107157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13716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0958" y="428604"/>
            <a:ext cx="107157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32" y="428604"/>
            <a:ext cx="866779" cy="938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4678" y="500042"/>
            <a:ext cx="857256" cy="857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29124" y="571480"/>
            <a:ext cx="1000132" cy="88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8"/>
          <p:cNvSpPr>
            <a:spLocks noGrp="1"/>
          </p:cNvSpPr>
          <p:nvPr>
            <p:ph type="title" idx="4294967295"/>
          </p:nvPr>
        </p:nvSpPr>
        <p:spPr>
          <a:xfrm>
            <a:off x="0" y="2428868"/>
            <a:ext cx="9144000" cy="4429132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Знаки  </a:t>
            </a:r>
            <a:r>
              <a:rPr lang="ru-RU" sz="4000" dirty="0" err="1" smtClean="0"/>
              <a:t>рециклинга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на упаковках продуктов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  </a:t>
            </a:r>
            <a:r>
              <a:rPr lang="ru-RU" sz="2700" dirty="0" smtClean="0"/>
              <a:t>В процессе производства и потребления продуктов возникают отходы. Для того</a:t>
            </a:r>
            <a:r>
              <a:rPr lang="en-US" sz="2700" dirty="0" smtClean="0"/>
              <a:t>,</a:t>
            </a:r>
            <a:r>
              <a:rPr lang="ru-RU" sz="2700" dirty="0" smtClean="0"/>
              <a:t> чтобы уменьшить количество мусора на свалках</a:t>
            </a:r>
            <a:r>
              <a:rPr lang="en-US" sz="2700" dirty="0" smtClean="0"/>
              <a:t>,</a:t>
            </a:r>
            <a:r>
              <a:rPr lang="ru-RU" sz="2700" dirty="0" smtClean="0"/>
              <a:t>отходы необходимо перерабатывать. Возвращение отходов в материальный оборот/потребление-производство/   называют </a:t>
            </a:r>
            <a:r>
              <a:rPr lang="ru-RU" sz="3600" b="1" dirty="0" err="1" smtClean="0">
                <a:latin typeface="Constantia" pitchFamily="18" charset="0"/>
                <a:cs typeface="Browallia New" pitchFamily="34" charset="-34"/>
              </a:rPr>
              <a:t>рециклингом</a:t>
            </a:r>
            <a:r>
              <a:rPr lang="ru-RU" sz="3600" b="1" dirty="0" smtClean="0">
                <a:latin typeface="Constantia" pitchFamily="18" charset="0"/>
                <a:cs typeface="Browallia New" pitchFamily="34" charset="-34"/>
              </a:rPr>
              <a:t>.</a:t>
            </a:r>
            <a:r>
              <a:rPr lang="ru-RU" sz="2700" dirty="0" smtClean="0">
                <a:latin typeface="Constantia" pitchFamily="18" charset="0"/>
                <a:cs typeface="Browallia New" pitchFamily="34" charset="-34"/>
              </a:rPr>
              <a:t/>
            </a:r>
            <a:br>
              <a:rPr lang="ru-RU" sz="2700" dirty="0" smtClean="0">
                <a:latin typeface="Constantia" pitchFamily="18" charset="0"/>
                <a:cs typeface="Browallia New" pitchFamily="34" charset="-34"/>
              </a:rPr>
            </a:br>
            <a:r>
              <a:rPr lang="ru-RU" sz="2700" dirty="0" smtClean="0">
                <a:latin typeface="Calibri" pitchFamily="34" charset="0"/>
                <a:cs typeface="Browallia New" pitchFamily="34" charset="-34"/>
              </a:rPr>
              <a:t>Два пути  </a:t>
            </a:r>
            <a:r>
              <a:rPr lang="ru-RU" sz="2700" dirty="0" err="1" smtClean="0">
                <a:latin typeface="Constantia" pitchFamily="18" charset="0"/>
                <a:cs typeface="Browallia New" pitchFamily="34" charset="-34"/>
              </a:rPr>
              <a:t>рециклинга</a:t>
            </a:r>
            <a:r>
              <a:rPr lang="ru-RU" sz="2700" dirty="0" smtClean="0">
                <a:latin typeface="Constantia" pitchFamily="18" charset="0"/>
                <a:cs typeface="Browallia New" pitchFamily="34" charset="-34"/>
              </a:rPr>
              <a:t>:</a:t>
            </a:r>
            <a:br>
              <a:rPr lang="ru-RU" sz="2700" dirty="0" smtClean="0">
                <a:latin typeface="Constantia" pitchFamily="18" charset="0"/>
                <a:cs typeface="Browallia New" pitchFamily="34" charset="-34"/>
              </a:rPr>
            </a:br>
            <a:r>
              <a:rPr lang="ru-RU" sz="2700" dirty="0" smtClean="0">
                <a:latin typeface="Constantia" pitchFamily="18" charset="0"/>
                <a:cs typeface="Browallia New" pitchFamily="34" charset="-34"/>
              </a:rPr>
              <a:t>А)   Повторное  использование отходов / сдача бутылок на </a:t>
            </a:r>
            <a:br>
              <a:rPr lang="ru-RU" sz="2700" dirty="0" smtClean="0">
                <a:latin typeface="Constantia" pitchFamily="18" charset="0"/>
                <a:cs typeface="Browallia New" pitchFamily="34" charset="-34"/>
              </a:rPr>
            </a:br>
            <a:r>
              <a:rPr lang="ru-RU" sz="2700" dirty="0" smtClean="0">
                <a:latin typeface="Constantia" pitchFamily="18" charset="0"/>
                <a:cs typeface="Browallia New" pitchFamily="34" charset="-34"/>
              </a:rPr>
              <a:t>        специальных пунктах/</a:t>
            </a:r>
            <a:br>
              <a:rPr lang="ru-RU" sz="2700" dirty="0" smtClean="0">
                <a:latin typeface="Constantia" pitchFamily="18" charset="0"/>
                <a:cs typeface="Browallia New" pitchFamily="34" charset="-34"/>
              </a:rPr>
            </a:br>
            <a:r>
              <a:rPr lang="ru-RU" sz="2700" dirty="0" smtClean="0">
                <a:latin typeface="Constantia" pitchFamily="18" charset="0"/>
                <a:cs typeface="Browallia New" pitchFamily="34" charset="-34"/>
              </a:rPr>
              <a:t>Б)    Возврат отходов после соответствующей обработки в </a:t>
            </a:r>
            <a:br>
              <a:rPr lang="ru-RU" sz="2700" dirty="0" smtClean="0">
                <a:latin typeface="Constantia" pitchFamily="18" charset="0"/>
                <a:cs typeface="Browallia New" pitchFamily="34" charset="-34"/>
              </a:rPr>
            </a:br>
            <a:r>
              <a:rPr lang="ru-RU" sz="2700" dirty="0" smtClean="0">
                <a:latin typeface="Constantia" pitchFamily="18" charset="0"/>
                <a:cs typeface="Browallia New" pitchFamily="34" charset="-34"/>
              </a:rPr>
              <a:t>        производственный цикл( жестяные банки- в производство</a:t>
            </a:r>
            <a:br>
              <a:rPr lang="ru-RU" sz="2700" dirty="0" smtClean="0">
                <a:latin typeface="Constantia" pitchFamily="18" charset="0"/>
                <a:cs typeface="Browallia New" pitchFamily="34" charset="-34"/>
              </a:rPr>
            </a:br>
            <a:r>
              <a:rPr lang="ru-RU" sz="2700" dirty="0" smtClean="0">
                <a:latin typeface="Constantia" pitchFamily="18" charset="0"/>
                <a:cs typeface="Browallia New" pitchFamily="34" charset="-34"/>
              </a:rPr>
              <a:t>        стали</a:t>
            </a:r>
            <a:r>
              <a:rPr lang="en-US" sz="2700" dirty="0" smtClean="0">
                <a:latin typeface="Constantia" pitchFamily="18" charset="0"/>
                <a:cs typeface="Browallia New" pitchFamily="34" charset="-34"/>
              </a:rPr>
              <a:t>,</a:t>
            </a:r>
            <a:r>
              <a:rPr lang="ru-RU" sz="2700" dirty="0" smtClean="0">
                <a:latin typeface="Constantia" pitchFamily="18" charset="0"/>
                <a:cs typeface="Browallia New" pitchFamily="34" charset="-34"/>
              </a:rPr>
              <a:t> макулатура- в производство бумаги и т.д.)</a:t>
            </a:r>
            <a:br>
              <a:rPr lang="ru-RU" sz="2700" dirty="0" smtClean="0">
                <a:latin typeface="Constantia" pitchFamily="18" charset="0"/>
                <a:cs typeface="Browallia New" pitchFamily="34" charset="-34"/>
              </a:rPr>
            </a:br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15</Words>
  <PresentationFormat>Экран (4:3)</PresentationFormat>
  <Paragraphs>4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                                                или  «Азбука потребителя»</vt:lpstr>
      <vt:lpstr>« Еда  друг    -     еда   враг»</vt:lpstr>
      <vt:lpstr>О чём расскажет этикетка?</vt:lpstr>
      <vt:lpstr>Знаки  рециклинга на упаковках продуктов   В процессе производства и потребления продуктов возникают отходы. Для того, чтобы уменьшить количество мусора на свалках,отходы необходимо перерабатывать. Возвращение отходов в материальный оборот/потребление-производство/   называют рециклингом. Два пути  рециклинга: А)   Повторное  использование отходов / сдача бутылок на          специальных пунктах/ Б)    Возврат отходов после соответствующей обработки в          производственный цикл( жестяные банки- в производство         стали, макулатура- в производство бумаги и т.д.)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 Е»  или  «Азбука потребителя»</dc:title>
  <dc:creator>Горячева И А</dc:creator>
  <cp:lastModifiedBy>Горячева И А</cp:lastModifiedBy>
  <cp:revision>19</cp:revision>
  <dcterms:created xsi:type="dcterms:W3CDTF">2013-05-21T19:26:25Z</dcterms:created>
  <dcterms:modified xsi:type="dcterms:W3CDTF">2013-09-28T15:27:31Z</dcterms:modified>
</cp:coreProperties>
</file>