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6" r:id="rId4"/>
    <p:sldId id="274" r:id="rId5"/>
    <p:sldId id="276" r:id="rId6"/>
    <p:sldId id="279" r:id="rId7"/>
    <p:sldId id="278" r:id="rId8"/>
    <p:sldId id="283" r:id="rId9"/>
    <p:sldId id="27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43A3-4F29-4655-B5E4-0DCC791617A6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FEA2-D451-4143-985C-ACBA7F0CD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269D-6BE1-4533-B0CF-820960679AD4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D875-D9F0-4CA1-8400-BC098A76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2556-6626-44C7-B484-ECDB55FFDFC4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5CC7-62C2-41D9-93FD-7F16DAD1E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E64F-AF87-496C-ABF6-B69402B830D6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C95D-D1DD-4DFC-9A6D-D40D2D96E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3B7-DB0B-4909-B1BE-5757AF6AC3E1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CDE7-7B7C-48A4-8283-0198A0B7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0C03-DD98-4F2C-A398-DE302146A005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B1B5-BEE1-4CA2-ABC6-8564D28EA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9278-5800-4756-8F05-34CD92F89BC8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FF9E-E7D6-4BC0-9AD3-A0B2D7EE1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8DB5-4E3A-4FF4-B9A8-B842A0398967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721F-C25F-41FF-8BB1-9E9F2A97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0014-B320-4BBB-B5D4-53B91794D287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0AEB-557B-4DAB-8835-BB2506EE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8520-141F-4380-B494-F36ECE7080AE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92C3-0327-4F90-8C2D-DA109C9D4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8D57-0307-4B5F-82B8-BD39F752FCEF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273A-DB4E-408C-9D4C-FFB65FDD2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A570EB-106E-4E20-947B-7EA6FCBAF171}" type="datetimeFigureOut">
              <a:rPr lang="ru-RU"/>
              <a:pPr>
                <a:defRPr/>
              </a:pPr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F66164-75C7-4FCF-9779-886C6E617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14375" y="1341438"/>
            <a:ext cx="82153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latin typeface="Calibri" pitchFamily="34" charset="0"/>
              </a:rPr>
              <a:t>     1. Who was       King of England first?</a:t>
            </a:r>
          </a:p>
          <a:p>
            <a:pPr marL="342900" indent="-342900">
              <a:buFontTx/>
              <a:buChar char="•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 Charles II,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 Henry VIII,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 Richard I</a:t>
            </a:r>
          </a:p>
        </p:txBody>
      </p:sp>
      <p:pic>
        <p:nvPicPr>
          <p:cNvPr id="13315" name="Picture 4" descr="Charles_II_of_En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18716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enry_v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068638"/>
            <a:ext cx="17478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richard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724400"/>
            <a:ext cx="12588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84213" y="2000250"/>
            <a:ext cx="51800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2. In Tudor times, did women use whalebones for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cooking,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clothing,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cleaning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22531" name="Picture 4" descr="GentooPenguinWhaleB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716338"/>
            <a:ext cx="37798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orca-killer-wh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438" y="2039938"/>
            <a:ext cx="34321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84213" y="2000250"/>
            <a:ext cx="51800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2. In Tudor times, did women use whalebones for</a:t>
            </a:r>
          </a:p>
          <a:p>
            <a:endParaRPr lang="en-US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>
                <a:latin typeface="Calibri" pitchFamily="34" charset="0"/>
              </a:rPr>
              <a:t> cooking,</a:t>
            </a:r>
          </a:p>
          <a:p>
            <a:pPr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>
                <a:solidFill>
                  <a:srgbClr val="FF3300"/>
                </a:solidFill>
                <a:latin typeface="Calibri" pitchFamily="34" charset="0"/>
              </a:rPr>
              <a:t> clothing,</a:t>
            </a:r>
          </a:p>
          <a:p>
            <a:pPr>
              <a:buFontTx/>
              <a:buAutoNum type="alphaLcParenR"/>
            </a:pPr>
            <a:endParaRPr lang="en-US">
              <a:solidFill>
                <a:srgbClr val="FF3300"/>
              </a:solidFill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>
              <a:solidFill>
                <a:srgbClr val="FF3300"/>
              </a:solidFill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>
                <a:latin typeface="Calibri" pitchFamily="34" charset="0"/>
              </a:rPr>
              <a:t> cleaning</a:t>
            </a:r>
          </a:p>
          <a:p>
            <a:pPr>
              <a:buFontTx/>
              <a:buAutoNum type="alphaLcParenR"/>
            </a:pPr>
            <a:endParaRPr lang="ru-RU">
              <a:latin typeface="Calibri" pitchFamily="34" charset="0"/>
            </a:endParaRPr>
          </a:p>
        </p:txBody>
      </p:sp>
      <p:pic>
        <p:nvPicPr>
          <p:cNvPr id="23555" name="Picture 17" descr="earlytudorcostu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276475"/>
            <a:ext cx="47513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14375" y="2000250"/>
            <a:ext cx="82153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3. When did Christopher Columbus discover America ?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1592,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1302,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1492</a:t>
            </a:r>
          </a:p>
        </p:txBody>
      </p:sp>
      <p:pic>
        <p:nvPicPr>
          <p:cNvPr id="24579" name="Picture 4" descr="kol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92375"/>
            <a:ext cx="52562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714375" y="2000250"/>
            <a:ext cx="82153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3. When did Christopher Columbus discover America ?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1592,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1302,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 In 1492</a:t>
            </a:r>
          </a:p>
        </p:txBody>
      </p:sp>
      <p:pic>
        <p:nvPicPr>
          <p:cNvPr id="25603" name="Picture 4" descr="kol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92375"/>
            <a:ext cx="52562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14375" y="1341438"/>
            <a:ext cx="82153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</a:t>
            </a:r>
            <a:r>
              <a:rPr lang="en-US" b="1">
                <a:latin typeface="Calibri" pitchFamily="34" charset="0"/>
              </a:rPr>
              <a:t>4. Which people were Australian aborigines?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The Vikings,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The Romans,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The Nomads</a:t>
            </a:r>
          </a:p>
        </p:txBody>
      </p:sp>
      <p:sp>
        <p:nvSpPr>
          <p:cNvPr id="26627" name="AutoShape 4" descr="aboriginals1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8" name="Picture 5" descr="who-are-the-australian-aborigines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6066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viking_wa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44675"/>
            <a:ext cx="15319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Картинка 3 из 164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357563"/>
            <a:ext cx="18589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Картинка 35 из 4253"/>
          <p:cNvPicPr>
            <a:picLocks noChangeAspect="1" noChangeArrowheads="1"/>
          </p:cNvPicPr>
          <p:nvPr/>
        </p:nvPicPr>
        <p:blipFill>
          <a:blip r:embed="rId5"/>
          <a:srcRect b="41751"/>
          <a:stretch>
            <a:fillRect/>
          </a:stretch>
        </p:blipFill>
        <p:spPr bwMode="auto">
          <a:xfrm>
            <a:off x="4211638" y="4437063"/>
            <a:ext cx="25923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714375" y="1341438"/>
            <a:ext cx="82153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</a:t>
            </a:r>
            <a:r>
              <a:rPr lang="en-US" b="1">
                <a:latin typeface="Calibri" pitchFamily="34" charset="0"/>
              </a:rPr>
              <a:t>4. Which people were Australian aborigines?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The Vikings,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The Romans,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The Nomads</a:t>
            </a:r>
          </a:p>
        </p:txBody>
      </p:sp>
      <p:sp>
        <p:nvSpPr>
          <p:cNvPr id="27651" name="AutoShape 4" descr="aboriginals1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2" name="Picture 5" descr="who-are-the-australian-aborigines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6066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Картинка 35 из 4253"/>
          <p:cNvPicPr>
            <a:picLocks noChangeAspect="1" noChangeArrowheads="1"/>
          </p:cNvPicPr>
          <p:nvPr/>
        </p:nvPicPr>
        <p:blipFill>
          <a:blip r:embed="rId3"/>
          <a:srcRect b="41751"/>
          <a:stretch>
            <a:fillRect/>
          </a:stretch>
        </p:blipFill>
        <p:spPr bwMode="auto">
          <a:xfrm>
            <a:off x="3635375" y="2205038"/>
            <a:ext cx="25923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Картинка 97 из 4253"/>
          <p:cNvPicPr>
            <a:picLocks noChangeAspect="1" noChangeArrowheads="1"/>
          </p:cNvPicPr>
          <p:nvPr/>
        </p:nvPicPr>
        <p:blipFill>
          <a:blip r:embed="rId4"/>
          <a:srcRect b="39813"/>
          <a:stretch>
            <a:fillRect/>
          </a:stretch>
        </p:blipFill>
        <p:spPr bwMode="auto">
          <a:xfrm>
            <a:off x="3635375" y="4292600"/>
            <a:ext cx="25923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714375" y="1484313"/>
            <a:ext cx="82153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</a:t>
            </a:r>
            <a:r>
              <a:rPr lang="en-US" b="1">
                <a:latin typeface="Calibri" pitchFamily="34" charset="0"/>
              </a:rPr>
              <a:t>5. Which of the following has survived  in New Zealand from the era of the    </a:t>
            </a:r>
          </a:p>
          <a:p>
            <a:r>
              <a:rPr lang="en-US" b="1">
                <a:latin typeface="Calibri" pitchFamily="34" charset="0"/>
              </a:rPr>
              <a:t>                          dinosaurs?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Weta (the largest and heaviest insect in the world),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Kiwi (a bird which cannot fly),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tuatara (a reptile)</a:t>
            </a:r>
          </a:p>
        </p:txBody>
      </p:sp>
      <p:pic>
        <p:nvPicPr>
          <p:cNvPr id="28675" name="Picture 4" descr="Картинка 4 из 40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773238"/>
            <a:ext cx="2736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Картинка 85 из 64000"/>
          <p:cNvPicPr>
            <a:picLocks noChangeAspect="1" noChangeArrowheads="1"/>
          </p:cNvPicPr>
          <p:nvPr/>
        </p:nvPicPr>
        <p:blipFill>
          <a:blip r:embed="rId3"/>
          <a:srcRect b="3612"/>
          <a:stretch>
            <a:fillRect/>
          </a:stretch>
        </p:blipFill>
        <p:spPr bwMode="auto">
          <a:xfrm>
            <a:off x="5508625" y="3573463"/>
            <a:ext cx="259238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Картинка 17 из 18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854575"/>
            <a:ext cx="28082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714375" y="1484313"/>
            <a:ext cx="82153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  </a:t>
            </a:r>
            <a:r>
              <a:rPr lang="en-US" b="1">
                <a:latin typeface="Calibri" pitchFamily="34" charset="0"/>
              </a:rPr>
              <a:t>5. Which of the following has survived  in New Zealand from the era of the </a:t>
            </a:r>
          </a:p>
          <a:p>
            <a:r>
              <a:rPr lang="en-US" b="1">
                <a:latin typeface="Calibri" pitchFamily="34" charset="0"/>
              </a:rPr>
              <a:t>                        dinosaurs?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Weta (the largest and heaviest insect in the world),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Kiwi (a bird which cannot fly),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 tuatara (a reptile)</a:t>
            </a:r>
          </a:p>
        </p:txBody>
      </p:sp>
      <p:pic>
        <p:nvPicPr>
          <p:cNvPr id="29699" name="Picture 6" descr="Картинка 17 из 1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724400"/>
            <a:ext cx="28082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Картинка 36 из 18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60575"/>
            <a:ext cx="28781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Картинка 45 из 1811"/>
          <p:cNvPicPr>
            <a:picLocks noChangeAspect="1" noChangeArrowheads="1"/>
          </p:cNvPicPr>
          <p:nvPr/>
        </p:nvPicPr>
        <p:blipFill>
          <a:blip r:embed="rId4"/>
          <a:srcRect b="11093"/>
          <a:stretch>
            <a:fillRect/>
          </a:stretch>
        </p:blipFill>
        <p:spPr bwMode="auto">
          <a:xfrm>
            <a:off x="3132138" y="4365625"/>
            <a:ext cx="26638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714375" y="1628775"/>
            <a:ext cx="82153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b="1">
              <a:latin typeface="Calibri" pitchFamily="34" charset="0"/>
            </a:endParaRPr>
          </a:p>
          <a:p>
            <a:pPr marL="342900" indent="-342900"/>
            <a:endParaRPr lang="en-US" b="1">
              <a:latin typeface="Calibri" pitchFamily="34" charset="0"/>
            </a:endParaRPr>
          </a:p>
          <a:p>
            <a:pPr marL="342900" indent="-342900"/>
            <a:r>
              <a:rPr lang="en-US" b="1">
                <a:latin typeface="Calibri" pitchFamily="34" charset="0"/>
              </a:rPr>
              <a:t>6. The Crees, Mohawks, Iroquois, Sioux, Innuits - are these native peoples  from</a:t>
            </a:r>
          </a:p>
          <a:p>
            <a:pPr marL="342900" indent="-342900"/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Canada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America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Australia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</p:txBody>
      </p:sp>
      <p:pic>
        <p:nvPicPr>
          <p:cNvPr id="30723" name="Picture 4" descr="Plate%20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92600"/>
            <a:ext cx="1374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mohaw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73463"/>
            <a:ext cx="13668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Картинка 12 из 64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005263"/>
            <a:ext cx="1416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Картинка 28 из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284538"/>
            <a:ext cx="2017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JGVBF00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3716338"/>
            <a:ext cx="13604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714375" y="1628775"/>
            <a:ext cx="82153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b="1">
              <a:latin typeface="Calibri" pitchFamily="34" charset="0"/>
            </a:endParaRPr>
          </a:p>
          <a:p>
            <a:pPr marL="342900" indent="-342900"/>
            <a:endParaRPr lang="en-US" b="1">
              <a:latin typeface="Calibri" pitchFamily="34" charset="0"/>
            </a:endParaRPr>
          </a:p>
          <a:p>
            <a:pPr marL="342900" indent="-342900"/>
            <a:r>
              <a:rPr lang="en-US" b="1">
                <a:latin typeface="Calibri" pitchFamily="34" charset="0"/>
              </a:rPr>
              <a:t>6. The Crees, Mohawks, Iroquois, Sioux, Innuits - are these native peoples  from</a:t>
            </a:r>
          </a:p>
          <a:p>
            <a:pPr marL="342900" indent="-342900"/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solidFill>
                  <a:srgbClr val="FF3300"/>
                </a:solidFill>
                <a:latin typeface="Calibri" pitchFamily="34" charset="0"/>
              </a:rPr>
              <a:t>Canada</a:t>
            </a:r>
          </a:p>
          <a:p>
            <a:pPr marL="342900" indent="-342900">
              <a:buFontTx/>
              <a:buAutoNum type="alphaLcParenR"/>
            </a:pPr>
            <a:endParaRPr lang="en-US" b="1">
              <a:solidFill>
                <a:srgbClr val="FF33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America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Australia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</p:txBody>
      </p:sp>
      <p:pic>
        <p:nvPicPr>
          <p:cNvPr id="31747" name="Picture 4" descr="Plate%20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508500"/>
            <a:ext cx="1374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mohaw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149725"/>
            <a:ext cx="13668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Картинка 12 из 64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1416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Картинка 28 из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37063"/>
            <a:ext cx="20177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JGVBF00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941888"/>
            <a:ext cx="13604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Картинка 6 из 64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115888"/>
            <a:ext cx="23764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Картинка 17 из 64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2636838"/>
            <a:ext cx="23780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84213" y="2000250"/>
            <a:ext cx="51800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2. In Tudor times, did women use whalebones for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cooking,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clothing,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cleaning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14339" name="Picture 4" descr="GentooPenguinWhaleB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716338"/>
            <a:ext cx="377983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orca-killer-wh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438" y="2039938"/>
            <a:ext cx="34321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14375" y="2000250"/>
            <a:ext cx="82153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3. When did Christopher Columbus discover America ?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1592,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1302,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In 1492</a:t>
            </a:r>
          </a:p>
        </p:txBody>
      </p:sp>
      <p:pic>
        <p:nvPicPr>
          <p:cNvPr id="15363" name="Picture 4" descr="kol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92375"/>
            <a:ext cx="52562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14375" y="1341438"/>
            <a:ext cx="82153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</a:t>
            </a:r>
            <a:r>
              <a:rPr lang="en-US" b="1">
                <a:latin typeface="Calibri" pitchFamily="34" charset="0"/>
              </a:rPr>
              <a:t>4. Which people were Australian aborigines?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The Vikings,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The Romans,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The Nomads</a:t>
            </a:r>
          </a:p>
        </p:txBody>
      </p:sp>
      <p:sp>
        <p:nvSpPr>
          <p:cNvPr id="16387" name="AutoShape 4" descr="aboriginals1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Picture 6" descr="who-are-the-australian-aborigines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6066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viking_wa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44675"/>
            <a:ext cx="15319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Картинка 3 из 164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357563"/>
            <a:ext cx="18589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Картинка 35 из 4253"/>
          <p:cNvPicPr>
            <a:picLocks noChangeAspect="1" noChangeArrowheads="1"/>
          </p:cNvPicPr>
          <p:nvPr/>
        </p:nvPicPr>
        <p:blipFill>
          <a:blip r:embed="rId5"/>
          <a:srcRect b="41751"/>
          <a:stretch>
            <a:fillRect/>
          </a:stretch>
        </p:blipFill>
        <p:spPr bwMode="auto">
          <a:xfrm>
            <a:off x="4211638" y="4437063"/>
            <a:ext cx="25923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714375" y="1484313"/>
            <a:ext cx="82153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5. Which of the following has survived  in New Zealand from the era of the dinosaurs?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Weta (the largest and heaviest insect in the world),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Kiwi (a bird which cannot fly),</a:t>
            </a: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US" b="1">
                <a:latin typeface="Calibri" pitchFamily="34" charset="0"/>
              </a:rPr>
              <a:t> tuatara (a reptile)</a:t>
            </a:r>
          </a:p>
        </p:txBody>
      </p:sp>
      <p:pic>
        <p:nvPicPr>
          <p:cNvPr id="17411" name="Picture 4" descr="Картинка 4 из 40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773238"/>
            <a:ext cx="2736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Картинка 85 из 64000"/>
          <p:cNvPicPr>
            <a:picLocks noChangeAspect="1" noChangeArrowheads="1"/>
          </p:cNvPicPr>
          <p:nvPr/>
        </p:nvPicPr>
        <p:blipFill>
          <a:blip r:embed="rId3"/>
          <a:srcRect b="3612"/>
          <a:stretch>
            <a:fillRect/>
          </a:stretch>
        </p:blipFill>
        <p:spPr bwMode="auto">
          <a:xfrm>
            <a:off x="5508625" y="3573463"/>
            <a:ext cx="259238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Картинка 17 из 18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854575"/>
            <a:ext cx="28082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14375" y="1628775"/>
            <a:ext cx="82153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latin typeface="Calibri" pitchFamily="34" charset="0"/>
              </a:rPr>
              <a:t>6. The Crees, Mohawks, Iroquois, Sioux, Innuits - are these native peoples  from</a:t>
            </a:r>
          </a:p>
          <a:p>
            <a:pPr marL="342900" indent="-342900"/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>
                <a:latin typeface="Calibri" pitchFamily="34" charset="0"/>
              </a:rPr>
              <a:t>Canada</a:t>
            </a: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>
                <a:latin typeface="Calibri" pitchFamily="34" charset="0"/>
              </a:rPr>
              <a:t>America</a:t>
            </a: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>
                <a:latin typeface="Calibri" pitchFamily="34" charset="0"/>
              </a:rPr>
              <a:t>Australia</a:t>
            </a:r>
          </a:p>
          <a:p>
            <a:pPr marL="342900" indent="-342900">
              <a:buFontTx/>
              <a:buAutoNum type="alphaLcParenR"/>
            </a:pPr>
            <a:endParaRPr lang="en-US">
              <a:latin typeface="Calibri" pitchFamily="34" charset="0"/>
            </a:endParaRPr>
          </a:p>
        </p:txBody>
      </p:sp>
      <p:pic>
        <p:nvPicPr>
          <p:cNvPr id="18435" name="Picture 4" descr="Plate%20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92600"/>
            <a:ext cx="1374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mohaw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73463"/>
            <a:ext cx="13668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Картинка 12 из 64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005263"/>
            <a:ext cx="1416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Картинка 28 из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284538"/>
            <a:ext cx="2017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JGVBF00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3716338"/>
            <a:ext cx="13604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14375" y="1341438"/>
            <a:ext cx="82153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>
                <a:latin typeface="Calibri" pitchFamily="34" charset="0"/>
              </a:rPr>
              <a:t>     1.  Who was       King of England first?</a:t>
            </a:r>
          </a:p>
          <a:p>
            <a:pPr marL="342900" indent="-342900">
              <a:buFontTx/>
              <a:buChar char="•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 Charles II,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 Henry VIII,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 Richard I</a:t>
            </a:r>
          </a:p>
        </p:txBody>
      </p:sp>
      <p:pic>
        <p:nvPicPr>
          <p:cNvPr id="20483" name="Picture 4" descr="Charles_II_of_En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18716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henry_v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068638"/>
            <a:ext cx="17478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richard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724400"/>
            <a:ext cx="12588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428604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HISTORY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714375" y="2000250"/>
            <a:ext cx="82153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latin typeface="Calibri" pitchFamily="34" charset="0"/>
              </a:rPr>
              <a:t>Who was King of England first?</a:t>
            </a:r>
          </a:p>
          <a:p>
            <a:pPr marL="342900" indent="-342900">
              <a:buFontTx/>
              <a:buAutoNum type="arabicPeriod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Charles II, 1649-1685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latin typeface="Calibri" pitchFamily="34" charset="0"/>
              </a:rPr>
              <a:t>Henry VIII, 1509-1547</a:t>
            </a:r>
          </a:p>
          <a:p>
            <a:pPr marL="342900" indent="-342900">
              <a:buFontTx/>
              <a:buAutoNum type="alphaLcParenR"/>
            </a:pPr>
            <a:endParaRPr lang="en-US" b="1">
              <a:latin typeface="Calibri" pitchFamily="34" charset="0"/>
            </a:endParaRPr>
          </a:p>
          <a:p>
            <a:pPr marL="342900" indent="-342900">
              <a:buFontTx/>
              <a:buAutoNum type="alphaLcParenR"/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Richard I – 1189-1199</a:t>
            </a:r>
          </a:p>
          <a:p>
            <a:pPr marL="342900" indent="-342900">
              <a:buFontTx/>
              <a:buAutoNum type="alphaLcParenR"/>
            </a:pP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1507" name="Picture 4" descr="richard_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989138"/>
            <a:ext cx="24812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299</Words>
  <PresentationFormat>Экран (4:3)</PresentationFormat>
  <Paragraphs>206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Nadezhda</cp:lastModifiedBy>
  <cp:revision>24</cp:revision>
  <dcterms:created xsi:type="dcterms:W3CDTF">2011-02-01T05:57:05Z</dcterms:created>
  <dcterms:modified xsi:type="dcterms:W3CDTF">2011-02-05T15:42:51Z</dcterms:modified>
</cp:coreProperties>
</file>