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0" autoAdjust="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DB9EDA1-7A4E-4DB8-BE7A-60F5616A109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EB3B953-14B4-4C01-9E09-69AE93D71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7406640" cy="1152128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/>
              <a:t>КУЛИНАРИЯ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700808"/>
            <a:ext cx="7406640" cy="1901856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>
                <a:latin typeface="Monotype Corsiva" pitchFamily="66" charset="0"/>
              </a:rPr>
              <a:t>Кексы, печенье и пироги</a:t>
            </a:r>
          </a:p>
          <a:p>
            <a:pPr algn="r"/>
            <a:r>
              <a:rPr lang="ru-RU" sz="4800" dirty="0" smtClean="0">
                <a:latin typeface="Monotype Corsiva" pitchFamily="66" charset="0"/>
              </a:rPr>
              <a:t>7 класс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40968"/>
            <a:ext cx="36412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60212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Учитель технологии </a:t>
            </a:r>
            <a:r>
              <a:rPr lang="ru-RU" i="1" dirty="0" err="1" smtClean="0"/>
              <a:t>Цибизова</a:t>
            </a:r>
            <a:r>
              <a:rPr lang="ru-RU" i="1" dirty="0" smtClean="0"/>
              <a:t> Ж.Ю. ГБОУ гимназия №49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Кексы с черникой и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шоколадом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Users\User\Desktop\фото 2012-13\IMGP4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3240360" cy="2232248"/>
          </a:xfrm>
          <a:prstGeom prst="rect">
            <a:avLst/>
          </a:prstGeom>
          <a:noFill/>
        </p:spPr>
      </p:pic>
      <p:pic>
        <p:nvPicPr>
          <p:cNvPr id="1027" name="Picture 3" descr="C:\Users\User\Desktop\фото 2012-13\IMGP4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72100" y="1088740"/>
            <a:ext cx="2952328" cy="2304256"/>
          </a:xfrm>
          <a:prstGeom prst="rect">
            <a:avLst/>
          </a:prstGeom>
          <a:noFill/>
        </p:spPr>
      </p:pic>
      <p:pic>
        <p:nvPicPr>
          <p:cNvPr id="1028" name="Picture 4" descr="C:\Users\User\Desktop\фото 2012-13\IMGP4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21088"/>
            <a:ext cx="3276367" cy="1980220"/>
          </a:xfrm>
          <a:prstGeom prst="rect">
            <a:avLst/>
          </a:prstGeom>
          <a:noFill/>
        </p:spPr>
      </p:pic>
      <p:pic>
        <p:nvPicPr>
          <p:cNvPr id="1029" name="Picture 5" descr="C:\Users\User\Desktop\фото 2012-13\IMGP4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933056"/>
            <a:ext cx="230425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86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Кексы готовятся быстро!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Можно использовать силиконовые формы для выпечки.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User\Desktop\фото 2012-13\IMGP45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C:\Users\User\Desktop\фото 2012-13\IMGP45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Monotype Corsiva" pitchFamily="66" charset="0"/>
              </a:rPr>
              <a:t>Печенье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3074" name="Picture 2" descr="C:\Users\User\Desktop\фото 2012-13\IMGP4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2880320" cy="2232248"/>
          </a:xfrm>
          <a:prstGeom prst="rect">
            <a:avLst/>
          </a:prstGeom>
          <a:noFill/>
        </p:spPr>
      </p:pic>
      <p:pic>
        <p:nvPicPr>
          <p:cNvPr id="3075" name="Picture 3" descr="C:\Users\User\Desktop\фото 2012-13\IMGP4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4088" y="4221088"/>
            <a:ext cx="2736304" cy="1872208"/>
          </a:xfrm>
          <a:prstGeom prst="rect">
            <a:avLst/>
          </a:prstGeom>
          <a:noFill/>
        </p:spPr>
      </p:pic>
      <p:pic>
        <p:nvPicPr>
          <p:cNvPr id="3076" name="Picture 4" descr="C:\Users\User\Desktop\фото 2012-13\IMGP4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231740" y="3465004"/>
            <a:ext cx="2448272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620689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Для </a:t>
            </a:r>
            <a:r>
              <a:rPr lang="ru-RU" dirty="0" smtClean="0"/>
              <a:t>выпечки печенья используем </a:t>
            </a:r>
            <a:br>
              <a:rPr lang="ru-RU" dirty="0" smtClean="0"/>
            </a:br>
            <a:r>
              <a:rPr lang="ru-RU" dirty="0" smtClean="0"/>
              <a:t>формы – выемки с острыми срезами</a:t>
            </a:r>
            <a:endParaRPr lang="ru-RU" dirty="0"/>
          </a:p>
        </p:txBody>
      </p:sp>
      <p:pic>
        <p:nvPicPr>
          <p:cNvPr id="7" name="Picture 2" descr="C:\Users\User\Desktop\фото 2012-13\IMGP454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04048" y="1340768"/>
            <a:ext cx="309634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Шоколадные </a:t>
            </a:r>
            <a:r>
              <a:rPr lang="ru-RU" dirty="0" err="1" smtClean="0"/>
              <a:t>макфины</a:t>
            </a:r>
            <a:r>
              <a:rPr lang="ru-RU" dirty="0" smtClean="0"/>
              <a:t> и блины с шоколадом</a:t>
            </a:r>
            <a:endParaRPr lang="ru-RU" dirty="0"/>
          </a:p>
        </p:txBody>
      </p:sp>
      <p:pic>
        <p:nvPicPr>
          <p:cNvPr id="6146" name="Picture 2" descr="C:\Users\User\Desktop\фото 2012-13\IMGP4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C:\Users\User\Desktop\фото 2012-13\IMGP4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Кексы на любой вкус и размер…</a:t>
            </a:r>
            <a:endParaRPr lang="ru-RU" dirty="0"/>
          </a:p>
        </p:txBody>
      </p:sp>
      <p:pic>
        <p:nvPicPr>
          <p:cNvPr id="7170" name="Picture 2" descr="C:\Users\User\Desktop\фото 2012-13\IMGP4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844824"/>
            <a:ext cx="3456384" cy="2592288"/>
          </a:xfrm>
          <a:prstGeom prst="rect">
            <a:avLst/>
          </a:prstGeom>
          <a:noFill/>
        </p:spPr>
      </p:pic>
      <p:pic>
        <p:nvPicPr>
          <p:cNvPr id="7171" name="Picture 3" descr="C:\Users\User\Desktop\фото 2012-13\IMGP45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299695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858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Осенью как приятно побаловать своих близких замечательной шарлоткой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194" name="Picture 2" descr="C:\Users\User\Desktop\фото 2012-13\100PENTX\P10007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8195" name="Picture 3" descr="C:\Users\User\Desktop\фото 2012-13\100PENTX\P1000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57332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Приятного аппетита!!!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0000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КУЛИНАРИЯ</vt:lpstr>
      <vt:lpstr>Кексы с черникой и  шоколадом</vt:lpstr>
      <vt:lpstr>Кексы готовятся быстро! Можно использовать силиконовые формы для выпечки.</vt:lpstr>
      <vt:lpstr>Печенье</vt:lpstr>
      <vt:lpstr>Шоколадные макфины и блины с шоколадом</vt:lpstr>
      <vt:lpstr>Кексы на любой вкус и размер…</vt:lpstr>
      <vt:lpstr>Осенью как приятно побаловать своих близких замечательной шарлоткой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КУЛИНАРИЯ</dc:title>
  <dc:creator>User</dc:creator>
  <cp:lastModifiedBy>User</cp:lastModifiedBy>
  <cp:revision>8</cp:revision>
  <dcterms:created xsi:type="dcterms:W3CDTF">2014-08-06T15:29:13Z</dcterms:created>
  <dcterms:modified xsi:type="dcterms:W3CDTF">2014-10-21T21:52:59Z</dcterms:modified>
</cp:coreProperties>
</file>