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FF41978-8907-400E-A0B1-6EC8BFA96AE1}" type="datetimeFigureOut">
              <a:rPr lang="ru-RU" smtClean="0"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A51727-8905-44B0-B926-AA3F3A7467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666" y="5155840"/>
            <a:ext cx="4536504" cy="170216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Подготовила учитель технологии Соловьева Е.В.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F:\чай\лечебный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4470736" cy="482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73462" y="2645296"/>
            <a:ext cx="4536504" cy="1702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6000" b="1" smtClean="0">
                <a:solidFill>
                  <a:schemeClr val="accent3">
                    <a:lumMod val="75000"/>
                  </a:schemeClr>
                </a:solidFill>
              </a:rPr>
              <a:t>Виды и сорта чая</a:t>
            </a:r>
            <a:endParaRPr lang="ru-RU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8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3168352" cy="2534682"/>
          </a:xfrm>
        </p:spPr>
      </p:pic>
      <p:pic>
        <p:nvPicPr>
          <p:cNvPr id="2050" name="Picture 2" descr="F:\чай\индийский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381" y="342750"/>
            <a:ext cx="365970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чай\цейлонский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363" y="3385135"/>
            <a:ext cx="3143754" cy="31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чай\грузинский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354" y="4098388"/>
            <a:ext cx="3954735" cy="2372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F:\чай\краснодрский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52070"/>
            <a:ext cx="5682208" cy="402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1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Краснодарский край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32856"/>
            <a:ext cx="6264696" cy="4385287"/>
          </a:xfrm>
        </p:spPr>
      </p:pic>
    </p:spTree>
    <p:extLst>
      <p:ext uri="{BB962C8B-B14F-4D97-AF65-F5344CB8AC3E}">
        <p14:creationId xmlns:p14="http://schemas.microsoft.com/office/powerpoint/2010/main" val="33324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Плантации чая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3927709" cy="2880320"/>
          </a:xfrm>
        </p:spPr>
      </p:pic>
      <p:pic>
        <p:nvPicPr>
          <p:cNvPr id="3074" name="Picture 2" descr="F:\чай\плантац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242767" cy="319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88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268760"/>
            <a:ext cx="7024744" cy="1143000"/>
          </a:xfrm>
        </p:spPr>
        <p:txBody>
          <a:bodyPr>
            <a:noAutofit/>
          </a:bodyPr>
          <a:lstStyle/>
          <a:p>
            <a:pPr algn="ctr"/>
            <a:r>
              <a:rPr lang="ru-RU" sz="6600" b="1" dirty="0" smtClean="0"/>
              <a:t>Разновидности чая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76872"/>
            <a:ext cx="5647762" cy="4235822"/>
          </a:xfrm>
        </p:spPr>
      </p:pic>
    </p:spTree>
    <p:extLst>
      <p:ext uri="{BB962C8B-B14F-4D97-AF65-F5344CB8AC3E}">
        <p14:creationId xmlns:p14="http://schemas.microsoft.com/office/powerpoint/2010/main" val="244684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/>
              <a:t>Листовой чай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204864"/>
            <a:ext cx="4104456" cy="4104456"/>
          </a:xfrm>
        </p:spPr>
      </p:pic>
    </p:spTree>
    <p:extLst>
      <p:ext uri="{BB962C8B-B14F-4D97-AF65-F5344CB8AC3E}">
        <p14:creationId xmlns:p14="http://schemas.microsoft.com/office/powerpoint/2010/main" val="136526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13690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Гранулированный чай</a:t>
            </a:r>
            <a:endParaRPr lang="ru-RU" sz="66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276872"/>
            <a:ext cx="4176464" cy="4120778"/>
          </a:xfrm>
        </p:spPr>
      </p:pic>
    </p:spTree>
    <p:extLst>
      <p:ext uri="{BB962C8B-B14F-4D97-AF65-F5344CB8AC3E}">
        <p14:creationId xmlns:p14="http://schemas.microsoft.com/office/powerpoint/2010/main" val="41624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Купаж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1772816"/>
            <a:ext cx="4630985" cy="4630985"/>
          </a:xfrm>
        </p:spPr>
      </p:pic>
    </p:spTree>
    <p:extLst>
      <p:ext uri="{BB962C8B-B14F-4D97-AF65-F5344CB8AC3E}">
        <p14:creationId xmlns:p14="http://schemas.microsoft.com/office/powerpoint/2010/main" val="28940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7048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600" b="1" dirty="0" smtClean="0"/>
              <a:t>Четыре сорта чая:</a:t>
            </a:r>
            <a:endParaRPr lang="ru-RU" sz="6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B050"/>
                </a:solidFill>
                <a:latin typeface="Arial Narrow" pitchFamily="34" charset="0"/>
              </a:rPr>
              <a:t>Высший (байховый)</a:t>
            </a:r>
          </a:p>
          <a:p>
            <a:r>
              <a:rPr lang="ru-RU" sz="4000" b="1" i="1" dirty="0" smtClean="0">
                <a:solidFill>
                  <a:srgbClr val="00B050"/>
                </a:solidFill>
                <a:latin typeface="Arial Narrow" pitchFamily="34" charset="0"/>
              </a:rPr>
              <a:t>Первый</a:t>
            </a:r>
          </a:p>
          <a:p>
            <a:r>
              <a:rPr lang="ru-RU" sz="4000" b="1" i="1" dirty="0" smtClean="0">
                <a:solidFill>
                  <a:srgbClr val="00B050"/>
                </a:solidFill>
                <a:latin typeface="Arial Narrow" pitchFamily="34" charset="0"/>
              </a:rPr>
              <a:t>Второй</a:t>
            </a:r>
          </a:p>
          <a:p>
            <a:r>
              <a:rPr lang="ru-RU" sz="4000" b="1" i="1" dirty="0" smtClean="0">
                <a:solidFill>
                  <a:srgbClr val="00B050"/>
                </a:solidFill>
                <a:latin typeface="Arial Narrow" pitchFamily="34" charset="0"/>
              </a:rPr>
              <a:t>Третий </a:t>
            </a:r>
            <a:endParaRPr lang="ru-RU" sz="4000" b="1" i="1" dirty="0">
              <a:solidFill>
                <a:srgbClr val="00B050"/>
              </a:solidFill>
              <a:latin typeface="Arial Narrow" pitchFamily="34" charset="0"/>
            </a:endParaRPr>
          </a:p>
        </p:txBody>
      </p:sp>
      <p:pic>
        <p:nvPicPr>
          <p:cNvPr id="4098" name="Picture 2" descr="F:\чай\лечеб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58116"/>
            <a:ext cx="2736304" cy="363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59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Чайный куст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916832"/>
            <a:ext cx="4342953" cy="4342953"/>
          </a:xfrm>
        </p:spPr>
      </p:pic>
    </p:spTree>
    <p:extLst>
      <p:ext uri="{BB962C8B-B14F-4D97-AF65-F5344CB8AC3E}">
        <p14:creationId xmlns:p14="http://schemas.microsoft.com/office/powerpoint/2010/main" val="23588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Чайный лист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772816"/>
            <a:ext cx="3210099" cy="4702795"/>
          </a:xfrm>
        </p:spPr>
      </p:pic>
    </p:spTree>
    <p:extLst>
      <p:ext uri="{BB962C8B-B14F-4D97-AF65-F5344CB8AC3E}">
        <p14:creationId xmlns:p14="http://schemas.microsoft.com/office/powerpoint/2010/main" val="26319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Чёрный чай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72816"/>
            <a:ext cx="4201244" cy="4201244"/>
          </a:xfrm>
        </p:spPr>
      </p:pic>
    </p:spTree>
    <p:extLst>
      <p:ext uri="{BB962C8B-B14F-4D97-AF65-F5344CB8AC3E}">
        <p14:creationId xmlns:p14="http://schemas.microsoft.com/office/powerpoint/2010/main" val="26584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Зелёный чай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72816"/>
            <a:ext cx="4916409" cy="4752528"/>
          </a:xfrm>
        </p:spPr>
      </p:pic>
    </p:spTree>
    <p:extLst>
      <p:ext uri="{BB962C8B-B14F-4D97-AF65-F5344CB8AC3E}">
        <p14:creationId xmlns:p14="http://schemas.microsoft.com/office/powerpoint/2010/main" val="312896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Красный чай</a:t>
            </a:r>
            <a:endParaRPr lang="ru-RU" sz="66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700808"/>
            <a:ext cx="4968552" cy="4836057"/>
          </a:xfrm>
        </p:spPr>
      </p:pic>
    </p:spTree>
    <p:extLst>
      <p:ext uri="{BB962C8B-B14F-4D97-AF65-F5344CB8AC3E}">
        <p14:creationId xmlns:p14="http://schemas.microsoft.com/office/powerpoint/2010/main" val="76158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Жёлтый чай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72815"/>
            <a:ext cx="5112568" cy="4737647"/>
          </a:xfrm>
        </p:spPr>
      </p:pic>
    </p:spTree>
    <p:extLst>
      <p:ext uri="{BB962C8B-B14F-4D97-AF65-F5344CB8AC3E}">
        <p14:creationId xmlns:p14="http://schemas.microsoft.com/office/powerpoint/2010/main" val="136834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/>
              <a:t>Лечебный чай</a:t>
            </a:r>
            <a:endParaRPr lang="ru-RU" sz="66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00808"/>
            <a:ext cx="3754017" cy="4772056"/>
          </a:xfrm>
        </p:spPr>
      </p:pic>
    </p:spTree>
    <p:extLst>
      <p:ext uri="{BB962C8B-B14F-4D97-AF65-F5344CB8AC3E}">
        <p14:creationId xmlns:p14="http://schemas.microsoft.com/office/powerpoint/2010/main" val="36996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08912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Ароматизированный</a:t>
            </a:r>
            <a:endParaRPr lang="ru-RU" sz="54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700808"/>
            <a:ext cx="4752528" cy="4752528"/>
          </a:xfrm>
        </p:spPr>
      </p:pic>
    </p:spTree>
    <p:extLst>
      <p:ext uri="{BB962C8B-B14F-4D97-AF65-F5344CB8AC3E}">
        <p14:creationId xmlns:p14="http://schemas.microsoft.com/office/powerpoint/2010/main" val="129386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</TotalTime>
  <Words>47</Words>
  <Application>Microsoft Office PowerPoint</Application>
  <PresentationFormat>Экран (4:3)</PresentationFormat>
  <Paragraphs>21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Остин</vt:lpstr>
      <vt:lpstr>Подготовила учитель технологии Соловьева Е.В.</vt:lpstr>
      <vt:lpstr>Чайный куст</vt:lpstr>
      <vt:lpstr>Чайный лист</vt:lpstr>
      <vt:lpstr>Чёрный чай</vt:lpstr>
      <vt:lpstr>Зелёный чай</vt:lpstr>
      <vt:lpstr>Красный чай</vt:lpstr>
      <vt:lpstr>Жёлтый чай</vt:lpstr>
      <vt:lpstr>Лечебный чай</vt:lpstr>
      <vt:lpstr>Ароматизированный</vt:lpstr>
      <vt:lpstr>Презентация PowerPoint</vt:lpstr>
      <vt:lpstr>Краснодарский край</vt:lpstr>
      <vt:lpstr>Плантации чая</vt:lpstr>
      <vt:lpstr>Разновидности чая</vt:lpstr>
      <vt:lpstr>Листовой чай</vt:lpstr>
      <vt:lpstr>Гранулированный чай</vt:lpstr>
      <vt:lpstr>Купаж</vt:lpstr>
      <vt:lpstr>Четыре сорта чая: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и сорта чая</dc:title>
  <dc:creator>школа</dc:creator>
  <cp:lastModifiedBy>user</cp:lastModifiedBy>
  <cp:revision>6</cp:revision>
  <dcterms:created xsi:type="dcterms:W3CDTF">2012-02-20T09:17:15Z</dcterms:created>
  <dcterms:modified xsi:type="dcterms:W3CDTF">2014-10-27T08:06:45Z</dcterms:modified>
</cp:coreProperties>
</file>