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5" r:id="rId4"/>
    <p:sldId id="274" r:id="rId5"/>
    <p:sldId id="299" r:id="rId6"/>
    <p:sldId id="270" r:id="rId7"/>
    <p:sldId id="271" r:id="rId8"/>
    <p:sldId id="276" r:id="rId9"/>
    <p:sldId id="258" r:id="rId10"/>
    <p:sldId id="259" r:id="rId11"/>
    <p:sldId id="261" r:id="rId12"/>
    <p:sldId id="260" r:id="rId13"/>
    <p:sldId id="30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03F66-90A8-46FE-9A02-20C79F7779D5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061AE-6714-4B4E-867D-2585D52D7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0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4AEDEC8-C127-4B3A-A796-CA6466DB8E1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F6D940-A32D-4309-A9F1-927555AD0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5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714356"/>
            <a:ext cx="7772400" cy="45720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17 сентября – день освобождения Брянщины от немецко-фашистских захватчиков!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571480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6222" y="339306"/>
            <a:ext cx="8024868" cy="601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Вечная слава героям!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143487"/>
            <a:ext cx="6357982" cy="5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Брянск-город воинской славы!</a:t>
            </a:r>
            <a:endParaRPr lang="ru-RU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1785926"/>
            <a:ext cx="5098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Брянском лесу тишина…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571612"/>
            <a:ext cx="59055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/>
          <a:lstStyle/>
          <a:p>
            <a:r>
              <a:rPr lang="ru-RU" dirty="0" smtClean="0"/>
              <a:t>Покровская гора.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532207" cy="564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Курган бессмертия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210474"/>
            <a:ext cx="8215370" cy="546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00108"/>
          </a:xfrm>
        </p:spPr>
        <p:txBody>
          <a:bodyPr/>
          <a:lstStyle/>
          <a:p>
            <a:pPr algn="ctr"/>
            <a:r>
              <a:rPr lang="ru-RU" dirty="0" err="1" smtClean="0"/>
              <a:t>Хацунь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1" y="3071810"/>
            <a:ext cx="5286380" cy="37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 17 сентября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086632" cy="53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5011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786742" cy="58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500042"/>
            <a:ext cx="8103711" cy="607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239</TotalTime>
  <Words>32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PowerPoint</vt:lpstr>
      <vt:lpstr>В Брянском лесу тишина…</vt:lpstr>
      <vt:lpstr>Покровская гора. </vt:lpstr>
      <vt:lpstr>Курган бессмертия</vt:lpstr>
      <vt:lpstr>Хацунь </vt:lpstr>
      <vt:lpstr> 17 сентября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Вечная слава героям!</vt:lpstr>
      <vt:lpstr>Брянск-город воинской славы!</vt:lpstr>
    </vt:vector>
  </TitlesOfParts>
  <Company>Сама по себе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27</cp:revision>
  <dcterms:created xsi:type="dcterms:W3CDTF">2012-09-16T17:50:34Z</dcterms:created>
  <dcterms:modified xsi:type="dcterms:W3CDTF">2014-11-18T11:43:45Z</dcterms:modified>
</cp:coreProperties>
</file>