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alternative-design.com.ua/upload/shop_1/item_catalog_185/shop_items_catalog_image18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/>
          </a:bodyPr>
          <a:lstStyle/>
          <a:p>
            <a:r>
              <a:rPr lang="ru-RU" sz="7200" i="1" dirty="0" smtClean="0"/>
              <a:t>Многообразие </a:t>
            </a:r>
            <a:br>
              <a:rPr lang="ru-RU" sz="7200" i="1" dirty="0" smtClean="0"/>
            </a:br>
            <a:r>
              <a:rPr lang="ru-RU" sz="7200" i="1" dirty="0" smtClean="0"/>
              <a:t>бабочек</a:t>
            </a:r>
            <a:endParaRPr lang="ru-RU" sz="7200" i="1" dirty="0"/>
          </a:p>
        </p:txBody>
      </p:sp>
      <p:pic>
        <p:nvPicPr>
          <p:cNvPr id="3" name="Рисунок 2" descr="монарх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996952"/>
            <a:ext cx="3286148" cy="230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508104" y="566124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Учитель </a:t>
            </a:r>
            <a:r>
              <a:rPr lang="ru-RU" dirty="0" err="1" smtClean="0">
                <a:latin typeface="Comic Sans MS" pitchFamily="66" charset="0"/>
              </a:rPr>
              <a:t>Цибизова</a:t>
            </a:r>
            <a:r>
              <a:rPr lang="ru-RU" dirty="0" smtClean="0">
                <a:latin typeface="Comic Sans MS" pitchFamily="66" charset="0"/>
              </a:rPr>
              <a:t> Ж.Ю.</a:t>
            </a:r>
          </a:p>
          <a:p>
            <a:r>
              <a:rPr lang="ru-RU" dirty="0" smtClean="0">
                <a:latin typeface="Comic Sans MS" pitchFamily="66" charset="0"/>
              </a:rPr>
              <a:t>ГБОУ гимназия №49</a:t>
            </a:r>
          </a:p>
          <a:p>
            <a:r>
              <a:rPr lang="ru-RU" dirty="0" smtClean="0">
                <a:latin typeface="Comic Sans MS" pitchFamily="66" charset="0"/>
              </a:rPr>
              <a:t>2011-2012 </a:t>
            </a:r>
            <a:r>
              <a:rPr lang="ru-RU" dirty="0" err="1" smtClean="0">
                <a:latin typeface="Comic Sans MS" pitchFamily="66" charset="0"/>
              </a:rPr>
              <a:t>уч.год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wise\Рабочий стол\курсовая\butterflies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wise\Рабочий стол\курсовая\1228337168_butterf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7715304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wise\Рабочий стол\курсовая\26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57166"/>
            <a:ext cx="6357982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бабочки\Новая папка\36760004_Beautiful_Flowers_5_18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04850"/>
            <a:ext cx="8215370" cy="5448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euroshar.com/img/dr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714356"/>
            <a:ext cx="457203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ексиканская одежда этника хендмейд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wise\Рабочий стол\курсовая\babochki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000108"/>
            <a:ext cx="4000528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82 из 2576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000372"/>
            <a:ext cx="38100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wise\Рабочий стол\курсовая\babochki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00042"/>
            <a:ext cx="3810000" cy="3848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wise\Рабочий стол\курсовая\babochka2web23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wise\Рабочий стол\курсовая\73d06afdc9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0325" y="952500"/>
            <a:ext cx="394335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wise\Рабочий стол\курсовая\0_e010_c6f5082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0" y="514350"/>
            <a:ext cx="4318000" cy="5829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wise\Рабочий стол\курсовая\1220682634_babochki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619250"/>
            <a:ext cx="5143500" cy="361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wise\Рабочий стол\курсовая\www.img-box.ru_1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28604"/>
            <a:ext cx="6786610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</Words>
  <Application>Microsoft Office PowerPoint</Application>
  <PresentationFormat>Экран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Многообразие  бабочек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modified xsi:type="dcterms:W3CDTF">2014-10-15T22:56:46Z</dcterms:modified>
</cp:coreProperties>
</file>