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576" y="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-214338"/>
            <a:ext cx="121920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Prepod</dc:creator>
  <cp:lastModifiedBy>Prepod</cp:lastModifiedBy>
  <cp:revision>1</cp:revision>
  <dcterms:created xsi:type="dcterms:W3CDTF">2015-01-17T03:59:23Z</dcterms:created>
  <dcterms:modified xsi:type="dcterms:W3CDTF">2015-01-17T04:01:38Z</dcterms:modified>
</cp:coreProperties>
</file>