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93" r:id="rId4"/>
    <p:sldId id="292" r:id="rId5"/>
    <p:sldId id="291" r:id="rId6"/>
    <p:sldId id="290" r:id="rId7"/>
    <p:sldId id="288" r:id="rId8"/>
    <p:sldId id="287" r:id="rId9"/>
    <p:sldId id="286" r:id="rId10"/>
    <p:sldId id="285" r:id="rId11"/>
    <p:sldId id="295" r:id="rId12"/>
    <p:sldId id="284" r:id="rId13"/>
    <p:sldId id="283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8482"/>
    <a:srgbClr val="E16C69"/>
    <a:srgbClr val="FF6600"/>
    <a:srgbClr val="00CC00"/>
    <a:srgbClr val="3E6CA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DF90-E5A6-4EA7-B112-BC9A4EA4C7E3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ED33-825E-49EA-9BD3-3FA32916B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136325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E2B2-D1AF-4415-812D-BAA4503EC1B7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C05A-EC90-4332-9C60-700AA334F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890157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8BA9-2B1E-43E7-9456-9A9A17CE332C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C918-25D0-4CCF-B776-22AB963C3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327606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56A7-CE86-403B-AD5D-8CFF2AB04F61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53B5-EFD4-4AC8-A2B4-A9261E528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995527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ECB3-84DF-4522-A944-FB7674BE7D69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E800-07C0-4E47-940F-7D9C722A8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021406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85CD-EA43-4209-981A-B531C21883DF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6061-68BA-40BF-91B5-6A299D097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127897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51C7-442B-420A-AA72-A1F62F773431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9E7D-768E-42F4-93EF-56755E63E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063662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AA39-CB21-43FC-BD99-D253AFC66FE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82C6-42F5-49AE-9EC1-5D4F1C7F2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003676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FE17-F418-4DA3-B744-83488589310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7E61-B61C-490A-BA16-3BF34B04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842528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D181-5CFF-43BB-A0D4-464C9145DAE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61EA-B7D1-425E-8E24-26F996595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826146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48B2-C3B0-44D5-91C2-92F0D397A2A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6904-E7A9-4827-BA3D-CE08A466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947679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4E286D-0F89-4532-9FA7-A1A99D3151D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B9CCA-0521-47FF-A6C8-C314DA29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0"/>
            <a:ext cx="9144000" cy="6891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836712"/>
            <a:ext cx="5256584" cy="16561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Наш адрес – </a:t>
            </a:r>
            <a:b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Россия!</a:t>
            </a:r>
            <a:endParaRPr lang="ru-RU" sz="5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9144000" cy="6337300"/>
          </a:xfrm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Города\800px-Хабаровск,_памятник_графу_Муравьёву-Амурском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190" y="476672"/>
            <a:ext cx="1818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36727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190" y="476672"/>
            <a:ext cx="1818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87" y="188640"/>
            <a:ext cx="9192987" cy="6450613"/>
          </a:xfr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190" y="476672"/>
            <a:ext cx="1818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12.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A128C"/>
            </a:gs>
            <a:gs pos="7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04813"/>
            <a:ext cx="9131300" cy="597693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190" y="476672"/>
            <a:ext cx="1818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13.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4" y="0"/>
            <a:ext cx="9183354" cy="6887516"/>
          </a:xfrm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476672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67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25" y="476250"/>
            <a:ext cx="8764588" cy="59229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45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26619" cy="6052389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" y="0"/>
            <a:ext cx="9110817" cy="6858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</a:t>
            </a:r>
            <a:endParaRPr lang="ru-RU" sz="9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"/>
            <a:ext cx="9144000" cy="6858000"/>
          </a:xfr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6.</a:t>
            </a:r>
            <a:endParaRPr lang="ru-RU" sz="9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A128C"/>
            </a:gs>
            <a:gs pos="7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57402" cy="468052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99592" y="8758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7.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1175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8.</a:t>
            </a:r>
            <a:endParaRPr lang="ru-RU" sz="9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Наш адрес –  Россия!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vlad</cp:lastModifiedBy>
  <cp:revision>53</cp:revision>
  <dcterms:created xsi:type="dcterms:W3CDTF">2012-12-12T03:26:37Z</dcterms:created>
  <dcterms:modified xsi:type="dcterms:W3CDTF">2015-01-19T07:27:23Z</dcterms:modified>
</cp:coreProperties>
</file>