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3" r:id="rId2"/>
    <p:sldId id="257" r:id="rId3"/>
    <p:sldId id="274" r:id="rId4"/>
    <p:sldId id="258" r:id="rId5"/>
    <p:sldId id="259" r:id="rId6"/>
    <p:sldId id="261" r:id="rId7"/>
    <p:sldId id="263" r:id="rId8"/>
    <p:sldId id="264" r:id="rId9"/>
    <p:sldId id="265" r:id="rId10"/>
    <p:sldId id="267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76" autoAdjust="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D826D-266A-4CB4-981C-86896207EE42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9BB4C-A84A-49F0-91C0-4E5FD5370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Необходимое оборудование и материалы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BB4C-A84A-49F0-91C0-4E5FD5370F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BB4C-A84A-49F0-91C0-4E5FD5370F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BB4C-A84A-49F0-91C0-4E5FD5370F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BB4C-A84A-49F0-91C0-4E5FD5370F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Новая папка (8)\SAM_34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4"/>
            <a:ext cx="4248472" cy="3273413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 (8)\SAM_34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284984"/>
            <a:ext cx="4254351" cy="30956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ГСКУ АО СРЦ для несовершеннолетних с.Енотаевка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8092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6600"/>
                </a:solidFill>
              </a:rPr>
              <a:t>ВЕСЕННИЙ ЦВЕТОК</a:t>
            </a:r>
            <a:endParaRPr lang="ru-RU" sz="5400" dirty="0">
              <a:solidFill>
                <a:srgbClr val="FF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4005064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Мастер-класс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23528" y="4764974"/>
            <a:ext cx="6448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808000"/>
                </a:solidFill>
              </a:rPr>
              <a:t>Подготовила социальный педагог Ступина Лилия Николаевна</a:t>
            </a:r>
            <a:endParaRPr lang="ru-RU" sz="3200" dirty="0">
              <a:solidFill>
                <a:srgbClr val="808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ая папка (5)\SAM_33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4454895" cy="3312368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 (5)\SAM_3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068960"/>
            <a:ext cx="4459600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Новая папка (5)\SAM_33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565976" cy="6235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Новая папка (5)\SAM_33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2060848"/>
            <a:ext cx="5952662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861048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Желаю вам творческих успехов и весеннего настроения!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Desktop\Новая папка (5)\SAM_33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480053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5)\SAM_33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88640"/>
            <a:ext cx="8352928" cy="6436096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211890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Для изготовления цветка необходимо: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цветной материал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органза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желтого цвета-70см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20см,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выжигатель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алюминевые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пластинки, ножницы, бумага,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карандаш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стекло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12062"/>
            <a:ext cx="835292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Ход работы: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Приготовим рабочее место.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Вырезаю из бумаги лепесток. Обвожу лепесток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алюминевой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пластинке и вырезаю. Один- диаметром 8см, другой-4 см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Беру материал, укладываю на стекло и  прикладываю алюминиевый трафарет  диаметром 8см–лепесток.  Аккуратно  начинаю обводить накаленным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выжигателем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вынимаю получившийся цветочек. И таких лепестков делаю  15 штук. Один лепесток выжигаю  диаметром -4см.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Затем беру меньший лепесток и к нему прижигаю  большие .Обязательно большие лепестки немного надо свернуть для объема. Укладываем на цветок 8 лепестков.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Когда цветок приобретает форму, оставшиеся 7 лепестков сворачиваю уголком и прижигаю  по очереди к цветку.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5)\SAM_32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04664"/>
            <a:ext cx="8448939" cy="5932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5)\SAM_33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980728"/>
            <a:ext cx="4239580" cy="468052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5)\SAM_33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620688"/>
            <a:ext cx="4248094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 (5)\SAM_32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32656"/>
            <a:ext cx="7829128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 (5)\SAM_33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32656"/>
            <a:ext cx="8568952" cy="61778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 (5)\SAM_33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32656"/>
            <a:ext cx="7920880" cy="61778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вая папка (5)\SAM_33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4796495" cy="3456384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 (5)\SAM_33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708920"/>
            <a:ext cx="475110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159</Words>
  <Application>Microsoft Office PowerPoint</Application>
  <PresentationFormat>Экран (4:3)</PresentationFormat>
  <Paragraphs>21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2012-11-06T04:58:06Z</dcterms:created>
  <dcterms:modified xsi:type="dcterms:W3CDTF">2013-07-11T10:38:55Z</dcterms:modified>
</cp:coreProperties>
</file>