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6" r:id="rId4"/>
    <p:sldId id="268" r:id="rId5"/>
    <p:sldId id="267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C9FB-17A3-4908-85F6-FA969AF96C2D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6B84-E839-421E-B1D9-988BD2BFB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C9FB-17A3-4908-85F6-FA969AF96C2D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6B84-E839-421E-B1D9-988BD2BFB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C9FB-17A3-4908-85F6-FA969AF96C2D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6B84-E839-421E-B1D9-988BD2BFB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C9FB-17A3-4908-85F6-FA969AF96C2D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6B84-E839-421E-B1D9-988BD2BFB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C9FB-17A3-4908-85F6-FA969AF96C2D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7E6B84-E839-421E-B1D9-988BD2BFB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C9FB-17A3-4908-85F6-FA969AF96C2D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6B84-E839-421E-B1D9-988BD2BFB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C9FB-17A3-4908-85F6-FA969AF96C2D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6B84-E839-421E-B1D9-988BD2BFB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C9FB-17A3-4908-85F6-FA969AF96C2D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6B84-E839-421E-B1D9-988BD2BFB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C9FB-17A3-4908-85F6-FA969AF96C2D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6B84-E839-421E-B1D9-988BD2BFB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C9FB-17A3-4908-85F6-FA969AF96C2D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6B84-E839-421E-B1D9-988BD2BFB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C9FB-17A3-4908-85F6-FA969AF96C2D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6B84-E839-421E-B1D9-988BD2BFB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B9C9FB-17A3-4908-85F6-FA969AF96C2D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7E6B84-E839-421E-B1D9-988BD2BFB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52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ГСКУ АО СРЦ для несовершеннолетних с.Енотаевка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564904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ТВОРЧЕСКАЯ МАСТЕРСКАЯ В НАШЕМ ЦЕНТРЕ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70080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ПРЕЗЕНТАЦИЯ: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4437112"/>
            <a:ext cx="4985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Подготовила : социальный педагог Ступина Л.Н.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616530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2012г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25.11.12\SAM_1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7993063" cy="634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611188" y="620713"/>
            <a:ext cx="7489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ВОТ КАКАЯ ОСЕНЬ,ОСЕНЬ -ЗОЛОТАЯ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ступина аттест\творческая мастерская\мои поделки(2)\SAM_1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60350"/>
            <a:ext cx="57610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user\Desktop\ступина аттест\творческая мастерская\мои поделки(2)\SAM_1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81300"/>
            <a:ext cx="417512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971550" y="836613"/>
            <a:ext cx="54006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Пока взрослые решают- мы творим !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творчество детей\мы творим!\1 нояб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46085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user\Desktop\творчество детей\мы творим!\денисов саш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636838"/>
            <a:ext cx="46831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835150" y="692150"/>
            <a:ext cx="5761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</a:rPr>
              <a:t>Хотим приносить пользу людям…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2916238" y="5805488"/>
            <a:ext cx="5543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</a:rPr>
              <a:t>…а  я – вот что умею!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ступина аттест\творческая мастерская\мои поделки(2)\SAM_1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476250"/>
            <a:ext cx="45005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user\Desktop\ступина аттест\творческая мастерская\мои поделки(2)\SAM_1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44675"/>
            <a:ext cx="4176713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331913" y="5516563"/>
            <a:ext cx="6048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</a:rPr>
              <a:t>У нас будут хорошие семьи!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ступина аттест\творческая мастерская\мои поделки(2)\SAM_1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5637212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user\Desktop\ступина аттест\творческая мастерская\мои поделки(2)\SAM_1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349500"/>
            <a:ext cx="45370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763713" y="5661025"/>
            <a:ext cx="56880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Мы тоже любим  трудиться!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творчество детей\SAM_1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49275"/>
            <a:ext cx="72961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547813" y="4581525"/>
            <a:ext cx="66246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</a:rPr>
              <a:t>Подарки всем мамам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творчество детей\мы творим!\11-12ноября вяжем лапоточ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3375"/>
            <a:ext cx="66246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84213" y="765175"/>
            <a:ext cx="65516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КАК , ВЫ, ДУМАЕТЕ,ЭТО ДЛЯ КОГО  СЮРПРИЗ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творчество детей\мы творим!\14 нояб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76250"/>
            <a:ext cx="64087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835150" y="836613"/>
            <a:ext cx="44656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ПРАВИЛЬНО, ДЛЯ МАМ ! 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25.11.12\SAM_1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85800"/>
            <a:ext cx="79216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827088" y="908050"/>
            <a:ext cx="7058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УЧИМ ТОМУ, ЧТО УМЕЕМ  САМИ…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FF0000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81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2013-07-16T12:03:47Z</dcterms:created>
  <dcterms:modified xsi:type="dcterms:W3CDTF">2013-07-16T12:36:50Z</dcterms:modified>
</cp:coreProperties>
</file>