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98BC-1EF7-4712-A01A-26E63B4CFD5D}" type="datetimeFigureOut">
              <a:rPr lang="ru-RU" smtClean="0"/>
              <a:pPr/>
              <a:t>17.07.2013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14CA6-55FB-4EFE-9D23-07BF0795D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52028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Практическая работа «Выводим цыплят»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149080"/>
            <a:ext cx="7848872" cy="15365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Выполнена воспитанниками ГСКУ АО СПД «</a:t>
            </a:r>
            <a:r>
              <a:rPr lang="ru-RU" sz="2800" dirty="0" err="1" smtClean="0">
                <a:solidFill>
                  <a:srgbClr val="7030A0"/>
                </a:solidFill>
              </a:rPr>
              <a:t>Любава</a:t>
            </a:r>
            <a:r>
              <a:rPr lang="ru-RU" sz="2800" dirty="0" smtClean="0">
                <a:solidFill>
                  <a:srgbClr val="7030A0"/>
                </a:solidFill>
              </a:rPr>
              <a:t>» под руководством социального педагога Ступиной Л.Н.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476672"/>
            <a:ext cx="6124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ГСКУ АО «Социальный приют для детей «</a:t>
            </a:r>
            <a:r>
              <a:rPr lang="ru-RU" dirty="0" err="1" smtClean="0"/>
              <a:t>Любава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5661248"/>
            <a:ext cx="780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2013г.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2090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Цель: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приобщение воспитанников к сельскохозяйственному труду;</a:t>
            </a:r>
          </a:p>
          <a:p>
            <a:pPr algn="ctr"/>
            <a:r>
              <a:rPr lang="ru-RU" sz="2800" dirty="0" smtClean="0"/>
              <a:t>научить детей выводить цыплят в домашних условиях;</a:t>
            </a:r>
          </a:p>
          <a:p>
            <a:pPr algn="ctr"/>
            <a:r>
              <a:rPr lang="ru-RU" sz="2800" dirty="0"/>
              <a:t>в</a:t>
            </a:r>
            <a:r>
              <a:rPr lang="ru-RU" sz="2800" dirty="0" smtClean="0"/>
              <a:t>оспитание бережного отношения к природе.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52736"/>
            <a:ext cx="89644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005063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Материалы и оборудование: </a:t>
            </a:r>
          </a:p>
          <a:p>
            <a:endParaRPr lang="ru-RU" sz="2800" dirty="0" smtClean="0"/>
          </a:p>
          <a:p>
            <a:pPr algn="ctr"/>
            <a:r>
              <a:rPr lang="ru-RU" sz="2800" dirty="0" smtClean="0"/>
              <a:t>куриные яйца, бытовой инкубатор, увлажнитель воздуха, термометр.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Изучение литературы по разведению домашней птицы.</a:t>
            </a:r>
          </a:p>
          <a:p>
            <a:r>
              <a:rPr lang="ru-RU" sz="2800" dirty="0" smtClean="0"/>
              <a:t>Встреча  со специалистами ветеринарной службы.</a:t>
            </a:r>
          </a:p>
          <a:p>
            <a:r>
              <a:rPr lang="ru-RU" sz="2800" dirty="0" err="1" smtClean="0"/>
              <a:t>Полготовка</a:t>
            </a:r>
            <a:r>
              <a:rPr lang="ru-RU" sz="2800" dirty="0" smtClean="0"/>
              <a:t> материала и оборудования.</a:t>
            </a:r>
          </a:p>
          <a:p>
            <a:r>
              <a:rPr lang="ru-RU" sz="2800" dirty="0" smtClean="0"/>
              <a:t>Подбор яиц. закладка в инкубатор.</a:t>
            </a:r>
          </a:p>
          <a:p>
            <a:r>
              <a:rPr lang="ru-RU" sz="2800" dirty="0" smtClean="0"/>
              <a:t>Контроль за влажностью и температурой в инкубаторе.</a:t>
            </a:r>
          </a:p>
          <a:p>
            <a:r>
              <a:rPr lang="ru-RU" sz="2800" dirty="0" smtClean="0"/>
              <a:t>Необходимое количество дней для инкубации куриных яиц: 18-21дней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33265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Выполнение работы: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user\Desktop\24.04,13цыплята\SAM_3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128792" cy="51633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24.04,13цыплята\SAM_39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7992888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24.04,13цыплята\SAM_3911.JPG"/>
          <p:cNvPicPr>
            <a:picLocks noChangeAspect="1" noChangeArrowheads="1"/>
          </p:cNvPicPr>
          <p:nvPr/>
        </p:nvPicPr>
        <p:blipFill>
          <a:blip r:embed="rId2" cstate="print"/>
          <a:srcRect l="7576"/>
          <a:stretch>
            <a:fillRect/>
          </a:stretch>
        </p:blipFill>
        <p:spPr bwMode="auto">
          <a:xfrm>
            <a:off x="683568" y="2636912"/>
            <a:ext cx="4392488" cy="3744416"/>
          </a:xfrm>
          <a:prstGeom prst="rect">
            <a:avLst/>
          </a:prstGeom>
          <a:noFill/>
        </p:spPr>
      </p:pic>
      <p:pic>
        <p:nvPicPr>
          <p:cNvPr id="3" name="Picture 3" descr="C:\Users\user\Desktop\24.04,13цыплята\SAM_39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94674"/>
            <a:ext cx="4104456" cy="3078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116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Практическая работа «Выводим цыплят»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«Выводим цыплят»</dc:title>
  <dc:creator>user</dc:creator>
  <cp:lastModifiedBy>user</cp:lastModifiedBy>
  <cp:revision>8</cp:revision>
  <dcterms:created xsi:type="dcterms:W3CDTF">2013-07-17T03:08:22Z</dcterms:created>
  <dcterms:modified xsi:type="dcterms:W3CDTF">2013-07-17T04:17:12Z</dcterms:modified>
</cp:coreProperties>
</file>