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8" r:id="rId6"/>
    <p:sldId id="266" r:id="rId7"/>
    <p:sldId id="260" r:id="rId8"/>
    <p:sldId id="261" r:id="rId9"/>
    <p:sldId id="264" r:id="rId10"/>
    <p:sldId id="265" r:id="rId11"/>
    <p:sldId id="262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992F4-797D-494C-9D12-8581BAD534C4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DD23B7-7E7D-4896-8B57-D4CF124274F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992F4-797D-494C-9D12-8581BAD534C4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D23B7-7E7D-4896-8B57-D4CF124274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992F4-797D-494C-9D12-8581BAD534C4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D23B7-7E7D-4896-8B57-D4CF124274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6E992F4-797D-494C-9D12-8581BAD534C4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EDD23B7-7E7D-4896-8B57-D4CF124274FF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992F4-797D-494C-9D12-8581BAD534C4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D23B7-7E7D-4896-8B57-D4CF124274F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992F4-797D-494C-9D12-8581BAD534C4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D23B7-7E7D-4896-8B57-D4CF124274F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D23B7-7E7D-4896-8B57-D4CF124274F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992F4-797D-494C-9D12-8581BAD534C4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992F4-797D-494C-9D12-8581BAD534C4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D23B7-7E7D-4896-8B57-D4CF124274F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992F4-797D-494C-9D12-8581BAD534C4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D23B7-7E7D-4896-8B57-D4CF124274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6E992F4-797D-494C-9D12-8581BAD534C4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EDD23B7-7E7D-4896-8B57-D4CF124274F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992F4-797D-494C-9D12-8581BAD534C4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DD23B7-7E7D-4896-8B57-D4CF124274F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6E992F4-797D-494C-9D12-8581BAD534C4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EDD23B7-7E7D-4896-8B57-D4CF124274FF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27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1" descr="http://img1.liveinternet.ru/images/attach/c/0/39/215/39215335_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478" y="0"/>
            <a:ext cx="9166477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8523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44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744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_AntiqueTradyTtlB&amp;W" pitchFamily="82" charset="-52"/>
              </a:rPr>
              <a:t>    Ради будущего –</a:t>
            </a:r>
            <a:br>
              <a:rPr lang="ru-RU" sz="4400" b="1" dirty="0" smtClean="0">
                <a:solidFill>
                  <a:schemeClr val="bg1"/>
                </a:solidFill>
                <a:latin typeface="a_AntiqueTradyTtlB&amp;W" pitchFamily="82" charset="-52"/>
              </a:rPr>
            </a:br>
            <a:r>
              <a:rPr lang="ru-RU" sz="4400" b="1" dirty="0">
                <a:solidFill>
                  <a:schemeClr val="bg1"/>
                </a:solidFill>
                <a:latin typeface="a_AntiqueTradyTtlB&amp;W" pitchFamily="82" charset="-52"/>
              </a:rPr>
              <a:t/>
            </a:r>
            <a:br>
              <a:rPr lang="ru-RU" sz="4400" b="1" dirty="0">
                <a:solidFill>
                  <a:schemeClr val="bg1"/>
                </a:solidFill>
                <a:latin typeface="a_AntiqueTradyTtlB&amp;W" pitchFamily="82" charset="-52"/>
              </a:rPr>
            </a:br>
            <a:r>
              <a:rPr lang="ru-RU" sz="4400" b="1" dirty="0" smtClean="0">
                <a:solidFill>
                  <a:schemeClr val="bg1"/>
                </a:solidFill>
                <a:latin typeface="a_AntiqueTradyTtlB&amp;W" pitchFamily="82" charset="-52"/>
              </a:rPr>
              <a:t> не забывайте </a:t>
            </a:r>
            <a:br>
              <a:rPr lang="ru-RU" sz="4400" b="1" dirty="0" smtClean="0">
                <a:solidFill>
                  <a:schemeClr val="bg1"/>
                </a:solidFill>
                <a:latin typeface="a_AntiqueTradyTtlB&amp;W" pitchFamily="82" charset="-52"/>
              </a:rPr>
            </a:br>
            <a:r>
              <a:rPr lang="ru-RU" sz="4400" b="1" dirty="0">
                <a:solidFill>
                  <a:schemeClr val="bg1"/>
                </a:solidFill>
                <a:latin typeface="a_AntiqueTradyTtlB&amp;W" pitchFamily="82" charset="-52"/>
              </a:rPr>
              <a:t/>
            </a:r>
            <a:br>
              <a:rPr lang="ru-RU" sz="4400" b="1" dirty="0">
                <a:solidFill>
                  <a:schemeClr val="bg1"/>
                </a:solidFill>
                <a:latin typeface="a_AntiqueTradyTtlB&amp;W" pitchFamily="82" charset="-52"/>
              </a:rPr>
            </a:br>
            <a:r>
              <a:rPr lang="ru-RU" sz="4400" b="1" dirty="0" smtClean="0">
                <a:solidFill>
                  <a:schemeClr val="bg1"/>
                </a:solidFill>
                <a:latin typeface="a_AntiqueTradyTtlB&amp;W" pitchFamily="82" charset="-52"/>
              </a:rPr>
              <a:t>прошлое</a:t>
            </a:r>
            <a:endParaRPr lang="ru-RU" sz="4400" b="1" dirty="0">
              <a:solidFill>
                <a:schemeClr val="bg1"/>
              </a:solidFill>
              <a:latin typeface="a_AntiqueTradyTtlB&amp;W" pitchFamily="8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81312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92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75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6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2" descr="http://cs521.vkontakte.ru/u483712/50747604/x_fcec7e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445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7" descr="http://img-fotki.yandex.ru/get/29/83012533.294/0_8f8d5_4e0e8c6e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467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09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0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76" descr="http://stat20.privet.ru/lr/0c04175393a85adf48909ecbfc709d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3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61809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34</TotalTime>
  <Words>4</Words>
  <Application>Microsoft Office PowerPoint</Application>
  <PresentationFormat>Экран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Ради будущего –   не забывайте   прошлое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Юльчик</cp:lastModifiedBy>
  <cp:revision>5</cp:revision>
  <dcterms:created xsi:type="dcterms:W3CDTF">2014-01-18T07:26:34Z</dcterms:created>
  <dcterms:modified xsi:type="dcterms:W3CDTF">2014-11-09T20:27:53Z</dcterms:modified>
</cp:coreProperties>
</file>