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0" r:id="rId3"/>
    <p:sldId id="269" r:id="rId4"/>
    <p:sldId id="259" r:id="rId5"/>
    <p:sldId id="261" r:id="rId6"/>
    <p:sldId id="263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C:\рисунки\Шаблоны презентаций\Фоны\bv102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828675" y="0"/>
            <a:ext cx="1101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01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413" y="-242888"/>
            <a:ext cx="8208963" cy="710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7200" dirty="0" smtClean="0">
                <a:solidFill>
                  <a:schemeClr val="accent2">
                    <a:lumMod val="75000"/>
                  </a:schemeClr>
                </a:solidFill>
              </a:rPr>
              <a:t>Кривое зеркало.</a:t>
            </a:r>
            <a:endParaRPr lang="ru-RU" sz="7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«Хорош Божий свет. Одно только не хорошо…Вместо знаний – нахальство и самомнение паче меры, вместо труда – лень и свинство, справедливости нет…»</a:t>
            </a:r>
          </a:p>
          <a:p>
            <a:r>
              <a:rPr lang="ru-RU" dirty="0" smtClean="0"/>
              <a:t>Как в кривом зеркале, отразились в произведениях писателя-сатирика общественные пороки и людские слабости.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smtClean="0">
                <a:solidFill>
                  <a:srgbClr val="7030A0"/>
                </a:solidFill>
              </a:rPr>
              <a:t>«Что значит имя?»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Антоша Чехонте   </a:t>
            </a:r>
          </a:p>
          <a:p>
            <a:r>
              <a:rPr lang="ru-RU" smtClean="0"/>
              <a:t>      Человек без селезёнки</a:t>
            </a:r>
          </a:p>
          <a:p>
            <a:r>
              <a:rPr lang="ru-RU" smtClean="0"/>
              <a:t>                Антонсон</a:t>
            </a:r>
          </a:p>
          <a:p>
            <a:r>
              <a:rPr lang="ru-RU" smtClean="0"/>
              <a:t>                        Макар Балдастов</a:t>
            </a:r>
          </a:p>
          <a:p>
            <a:r>
              <a:rPr lang="ru-RU" smtClean="0"/>
              <a:t>                               Брат моего брата</a:t>
            </a:r>
          </a:p>
          <a:p>
            <a:r>
              <a:rPr lang="ru-RU" smtClean="0"/>
              <a:t>          Дон Антонио Чехонте</a:t>
            </a:r>
          </a:p>
          <a:p>
            <a:r>
              <a:rPr lang="ru-RU" smtClean="0"/>
              <a:t>   Прозаический поэт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smtClean="0">
                <a:solidFill>
                  <a:srgbClr val="C00000"/>
                </a:solidFill>
              </a:rPr>
              <a:t>«Краткая анатомия человека».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250825" y="1598613"/>
            <a:ext cx="7399338" cy="5259387"/>
          </a:xfrm>
        </p:spPr>
        <p:txBody>
          <a:bodyPr/>
          <a:lstStyle/>
          <a:p>
            <a:r>
              <a:rPr lang="ru-RU" smtClean="0">
                <a:solidFill>
                  <a:srgbClr val="7030A0"/>
                </a:solidFill>
              </a:rPr>
              <a:t>«Мое святая святых – это человеческое тело, здоровье, ум, талант, вдохновенье, любовь и абсолютнейшая свобода, свобода от силы и лжи, в чём бы последние не выражались».</a:t>
            </a:r>
          </a:p>
          <a:p>
            <a:r>
              <a:rPr lang="ru-RU" sz="2800" b="1" smtClean="0">
                <a:solidFill>
                  <a:srgbClr val="339966"/>
                </a:solidFill>
              </a:rPr>
              <a:t>Писатель безжалостно вскрывал «нарывы» на теле общества, подвергая «хирургическому» вмешательству «глубины души человеческой».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656513" cy="1557338"/>
          </a:xfrm>
        </p:spPr>
        <p:txBody>
          <a:bodyPr/>
          <a:lstStyle/>
          <a:p>
            <a:pPr algn="ctr"/>
            <a:r>
              <a:rPr lang="ru-RU" sz="3600" b="1" smtClean="0">
                <a:solidFill>
                  <a:srgbClr val="FF0000"/>
                </a:solidFill>
              </a:rPr>
              <a:t>От всепоглощающей стихии юмора к «смеху сквозь слёзы».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>
                <a:solidFill>
                  <a:srgbClr val="0070C0"/>
                </a:solidFill>
              </a:rPr>
              <a:t>Ранние рассказы А.П.Чехова</a:t>
            </a:r>
            <a:r>
              <a:rPr lang="ru-RU" b="1" smtClean="0"/>
              <a:t>:</a:t>
            </a:r>
          </a:p>
          <a:p>
            <a:r>
              <a:rPr lang="ru-RU" b="1" smtClean="0"/>
              <a:t>«Смерть чиновника».</a:t>
            </a:r>
          </a:p>
          <a:p>
            <a:r>
              <a:rPr lang="ru-RU" b="1" smtClean="0">
                <a:solidFill>
                  <a:srgbClr val="C00000"/>
                </a:solidFill>
              </a:rPr>
              <a:t>«Толстый и тонкий».</a:t>
            </a:r>
          </a:p>
          <a:p>
            <a:r>
              <a:rPr lang="ru-RU" b="1" smtClean="0">
                <a:solidFill>
                  <a:srgbClr val="7030A0"/>
                </a:solidFill>
              </a:rPr>
              <a:t>«Хамелеон».</a:t>
            </a:r>
          </a:p>
          <a:p>
            <a:r>
              <a:rPr lang="ru-RU" b="1" smtClean="0">
                <a:solidFill>
                  <a:srgbClr val="00CC99"/>
                </a:solidFill>
              </a:rPr>
              <a:t>«Хирургия».</a:t>
            </a:r>
          </a:p>
          <a:p>
            <a:r>
              <a:rPr lang="ru-RU" b="1" smtClean="0">
                <a:solidFill>
                  <a:srgbClr val="FF6600"/>
                </a:solidFill>
              </a:rPr>
              <a:t>«Лошадиная фамилия».</a:t>
            </a:r>
          </a:p>
          <a:p>
            <a:r>
              <a:rPr lang="ru-RU" b="1" smtClean="0">
                <a:solidFill>
                  <a:srgbClr val="00B0F0"/>
                </a:solidFill>
              </a:rPr>
              <a:t>«Злоумышленник».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>
                <a:solidFill>
                  <a:srgbClr val="990000"/>
                </a:solidFill>
              </a:rPr>
              <a:t>«Чехов был несравненный художник»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smtClean="0">
                <a:solidFill>
                  <a:srgbClr val="002060"/>
                </a:solidFill>
              </a:rPr>
              <a:t>«Он не просто описывал жизнь, но жаждал переделать её, чтобы она стала умнее, человечнее, счастливее», - писал Корней Чуковский.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Кривое зеркало.</vt:lpstr>
      <vt:lpstr>«Что значит имя?»</vt:lpstr>
      <vt:lpstr>«Краткая анатомия человека».</vt:lpstr>
      <vt:lpstr>От всепоглощающей стихии юмора к «смеху сквозь слёзы».</vt:lpstr>
      <vt:lpstr>«Чехов был несравненный художник»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2015-01-11T12:57:14Z</dcterms:created>
  <dcterms:modified xsi:type="dcterms:W3CDTF">2015-01-11T13:03:24Z</dcterms:modified>
</cp:coreProperties>
</file>