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62" r:id="rId9"/>
    <p:sldId id="272" r:id="rId10"/>
    <p:sldId id="260" r:id="rId11"/>
    <p:sldId id="265" r:id="rId12"/>
    <p:sldId id="261" r:id="rId13"/>
    <p:sldId id="263" r:id="rId14"/>
    <p:sldId id="266" r:id="rId15"/>
    <p:sldId id="267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lnyltd.ru/images/article/3_4532_pic_23&#1084;&#1072;&#1103;&#1041;&#1054;&#1056;&#1068;&#1041;&#1040;.jpg" TargetMode="External"/><Relationship Id="rId13" Type="http://schemas.openxmlformats.org/officeDocument/2006/relationships/hyperlink" Target="http://gimnastam.ru/wp-content/uploads/2012/09/&#1061;&#1091;&#1076;&#1086;&#1078;&#1077;&#1089;&#1090;&#1074;&#1077;&#1085;&#1085;&#1072;&#1103;-&#1075;&#1080;&#1084;&#1085;&#1072;&#1089;&#1090;&#1080;&#1082;&#1072;-&#8211;-&#1089;&#1087;&#1086;&#1088;&#1090;&#1080;&#1074;&#1085;&#1086;&#1077;-&#1080;&#1089;&#1082;&#1091;&#1089;&#1089;&#1090;&#1074;&#1086;.jpeg" TargetMode="External"/><Relationship Id="rId3" Type="http://schemas.openxmlformats.org/officeDocument/2006/relationships/hyperlink" Target="http://www.ancient-history.ru/img/sport.jpg" TargetMode="External"/><Relationship Id="rId7" Type="http://schemas.openxmlformats.org/officeDocument/2006/relationships/hyperlink" Target="http://sportkadr.ru/wp-content/uploads/2010/02/92-1.jpg" TargetMode="External"/><Relationship Id="rId12" Type="http://schemas.openxmlformats.org/officeDocument/2006/relationships/hyperlink" Target="http://www.vfrg.ru/up/photos/history/nazmudinova.jpg" TargetMode="External"/><Relationship Id="rId17" Type="http://schemas.openxmlformats.org/officeDocument/2006/relationships/hyperlink" Target="http://www.photo-finish.ru/wp-content/uploads/2010/10/20101021225123239/20101021070352110.jpg" TargetMode="External"/><Relationship Id="rId2" Type="http://schemas.openxmlformats.org/officeDocument/2006/relationships/hyperlink" Target="http://infomedia.com.ru/istorija-vozniknovenija-gimnastiki" TargetMode="External"/><Relationship Id="rId16" Type="http://schemas.openxmlformats.org/officeDocument/2006/relationships/hyperlink" Target="http://dic.academic.ru/pictures/bse/jpg/029070601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borba.ru/istroiya_borbi/i_005.jpg" TargetMode="External"/><Relationship Id="rId11" Type="http://schemas.openxmlformats.org/officeDocument/2006/relationships/hyperlink" Target="http://news-sport.net/wp-content/uploads/2011/04/image051.jpg" TargetMode="External"/><Relationship Id="rId5" Type="http://schemas.openxmlformats.org/officeDocument/2006/relationships/hyperlink" Target="http://free-press.ru/images/stories/statyi/sport/gimnast-ssr.jpg" TargetMode="External"/><Relationship Id="rId15" Type="http://schemas.openxmlformats.org/officeDocument/2006/relationships/hyperlink" Target="http://www.mgfso.ru/sites/default/files/Sports_gimnys/0289294766.jpg" TargetMode="External"/><Relationship Id="rId10" Type="http://schemas.openxmlformats.org/officeDocument/2006/relationships/hyperlink" Target="http://mensulu.kz/wp-content/uploads/2012/12/1_21.jpg" TargetMode="External"/><Relationship Id="rId4" Type="http://schemas.openxmlformats.org/officeDocument/2006/relationships/hyperlink" Target="http://mindhobby.com/images/3/games/1.jpg" TargetMode="External"/><Relationship Id="rId9" Type="http://schemas.openxmlformats.org/officeDocument/2006/relationships/hyperlink" Target="http://vseslova.com.ua/images/bse/0011/119469/4_big.jpg" TargetMode="External"/><Relationship Id="rId14" Type="http://schemas.openxmlformats.org/officeDocument/2006/relationships/hyperlink" Target="http://www.mgfso.ru/sites/default/files/Sports_gimnys/0254780465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История возникновения гимнастики</a:t>
            </a:r>
            <a:endParaRPr lang="ru-RU" sz="4000" dirty="0"/>
          </a:p>
        </p:txBody>
      </p:sp>
      <p:pic>
        <p:nvPicPr>
          <p:cNvPr id="8" name="Рисунок 7" descr="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3645024"/>
            <a:ext cx="371042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355976" y="3861048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solidFill>
                  <a:schemeClr val="accent1"/>
                </a:solidFill>
              </a:rPr>
              <a:t> 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30352"/>
            <a:ext cx="8579296" cy="3186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   В 1881 году создана Международная федерация гимнастики. С 1896 года спортивная гимнастика включена в программу Олимпийских игр, с 1928 года в Олимпийских играх участвуют женщины. С 1903 года проводятся чемпионаты мира (до 1913 — раз в 2 года, с 1922 — раз в 4 года), с 1934 в чемпионатах участвуют женщины.</a:t>
            </a:r>
          </a:p>
          <a:p>
            <a:endParaRPr lang="ru-RU" dirty="0"/>
          </a:p>
        </p:txBody>
      </p:sp>
      <p:pic>
        <p:nvPicPr>
          <p:cNvPr id="4" name="Рисунок 3" descr="image0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78311" y="3573016"/>
            <a:ext cx="3221881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nazmudinov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35047" y="3463230"/>
            <a:ext cx="1609361" cy="2414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_2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4228" y="3573016"/>
            <a:ext cx="1753556" cy="2310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51520" y="530352"/>
            <a:ext cx="8435280" cy="418795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В 1-ой половине XX века наибольших успехов в Олимпийских играх и чемпионатах мира добились гимнасты Чехословакии, Италии, Франции, Швейцарии, Германии, Финляндии, Венгрии, Югославии, США.</a:t>
            </a:r>
          </a:p>
          <a:p>
            <a:endParaRPr lang="ru-RU" dirty="0"/>
          </a:p>
        </p:txBody>
      </p:sp>
      <p:pic>
        <p:nvPicPr>
          <p:cNvPr id="11" name="Содержимое 3" descr="img-20131107094522-12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51720" y="2564904"/>
            <a:ext cx="4752528" cy="3347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521296"/>
            <a:ext cx="6120680" cy="63367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    Спортивная гимнастика — вид спорта, включающий соревнования на гимнастических снарядах, в вольных упражнениях и опорных прыжках. В современной программе гимнастического многоборья: для женщин — на брусьях разной высоты, бревне, в вольных упражнениях и опорных прыжках; для мужчин — на коне, кольцах, параллельных брусьях, перекладине, в вольных упражнениях и опорных прыжках.</a:t>
            </a:r>
            <a:endParaRPr lang="ru-RU" sz="2400" dirty="0"/>
          </a:p>
        </p:txBody>
      </p:sp>
      <p:pic>
        <p:nvPicPr>
          <p:cNvPr id="6" name="Рисунок 5" descr="mukhin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00192" y="836712"/>
            <a:ext cx="2324028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2892947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052736"/>
            <a:ext cx="3891280" cy="4287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8" descr="025478046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548680"/>
            <a:ext cx="4103016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90706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6036653" cy="5237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6223-garaeva.jpe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295946" y="548680"/>
            <a:ext cx="4580310" cy="3053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2010102107035211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2376237" y="3789040"/>
            <a:ext cx="4572027" cy="2053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dirty="0" smtClean="0"/>
              <a:t>Список литературы:</a:t>
            </a:r>
          </a:p>
          <a:p>
            <a:pPr>
              <a:buNone/>
            </a:pPr>
            <a:r>
              <a:rPr lang="ru-RU" sz="2400" dirty="0" smtClean="0"/>
              <a:t>1. Статья «История возникновения гимнастики»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infomedia.com.ru/istorija-vozniknovenija-gimnastiki</a:t>
            </a: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Изображения атлетов, гимнастов.</a:t>
            </a:r>
          </a:p>
          <a:p>
            <a:pPr>
              <a:buNone/>
            </a:pPr>
            <a:r>
              <a:rPr lang="ru-RU" sz="2400" dirty="0" smtClean="0"/>
              <a:t>1.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www.ancient-history.ru/img/sport.jpg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2.</a:t>
            </a:r>
            <a:r>
              <a:rPr lang="en-US" sz="2400" dirty="0"/>
              <a:t>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mindhobby.com/images/3/games/1.jpg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3. </a:t>
            </a: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free-press.ru/images/stories/statyi/sport/gimnast-ssr.jpg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4.</a:t>
            </a:r>
            <a:r>
              <a:rPr lang="en-US" sz="2400" dirty="0"/>
              <a:t> </a:t>
            </a: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allborba.ru/istroiya_borbi/i_005.jpg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5.</a:t>
            </a:r>
            <a:r>
              <a:rPr lang="en-US" sz="2400" dirty="0"/>
              <a:t> </a:t>
            </a:r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sportkadr.ru/wp-content/uploads/2010/02/92-1.jpg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6. </a:t>
            </a:r>
            <a:r>
              <a:rPr lang="en-US" sz="2400" dirty="0">
                <a:hlinkClick r:id="rId8"/>
              </a:rPr>
              <a:t>http://www.chelnyltd.ru/images/article/3_4532_pic_23</a:t>
            </a:r>
            <a:r>
              <a:rPr lang="ru-RU" sz="2400" dirty="0" err="1">
                <a:hlinkClick r:id="rId8"/>
              </a:rPr>
              <a:t>маяБОРЬБА</a:t>
            </a:r>
            <a:r>
              <a:rPr lang="ru-RU" sz="2400" dirty="0">
                <a:hlinkClick r:id="rId8"/>
              </a:rPr>
              <a:t>.</a:t>
            </a:r>
            <a:r>
              <a:rPr lang="en-US" sz="2400" dirty="0" smtClean="0">
                <a:hlinkClick r:id="rId8"/>
              </a:rPr>
              <a:t>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/>
              <a:t>7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>
                <a:hlinkClick r:id="rId9"/>
              </a:rPr>
              <a:t>http://</a:t>
            </a:r>
            <a:r>
              <a:rPr lang="en-US" sz="2400" dirty="0" smtClean="0">
                <a:hlinkClick r:id="rId9"/>
              </a:rPr>
              <a:t>vseslova.com.ua/images/bse/0011/119469/4_big.jpg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/>
              <a:t>8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>
                <a:hlinkClick r:id="rId10"/>
              </a:rPr>
              <a:t>http://</a:t>
            </a:r>
            <a:r>
              <a:rPr lang="en-US" sz="2400" dirty="0" smtClean="0">
                <a:hlinkClick r:id="rId10"/>
              </a:rPr>
              <a:t>mensulu.kz/wp-content/uploads/2012/12/1_21.jpg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/>
              <a:t>9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>
                <a:hlinkClick r:id="rId11"/>
              </a:rPr>
              <a:t>http://</a:t>
            </a:r>
            <a:r>
              <a:rPr lang="en-US" sz="2400" dirty="0" smtClean="0">
                <a:hlinkClick r:id="rId11"/>
              </a:rPr>
              <a:t>news-sport.net/wp-content/uploads/2011/04/image051.jpg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10.</a:t>
            </a:r>
            <a:r>
              <a:rPr lang="en-US" sz="2400" dirty="0" smtClean="0">
                <a:hlinkClick r:id="rId12"/>
              </a:rPr>
              <a:t>http</a:t>
            </a:r>
            <a:r>
              <a:rPr lang="en-US" sz="2400" dirty="0">
                <a:hlinkClick r:id="rId12"/>
              </a:rPr>
              <a:t>://</a:t>
            </a:r>
            <a:r>
              <a:rPr lang="en-US" sz="2400" dirty="0" smtClean="0">
                <a:hlinkClick r:id="rId12"/>
              </a:rPr>
              <a:t>www.vfrg.ru/up/photos/history/nazmudinova.jpg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11.</a:t>
            </a:r>
            <a:r>
              <a:rPr lang="en-US" sz="2400" dirty="0" smtClean="0"/>
              <a:t> </a:t>
            </a:r>
            <a:r>
              <a:rPr lang="en-US" sz="2400" dirty="0">
                <a:hlinkClick r:id="rId13"/>
              </a:rPr>
              <a:t>http://gimnastam.ru/wp-content/uploads/2012/09/</a:t>
            </a:r>
            <a:r>
              <a:rPr lang="ru-RU" sz="2400" dirty="0">
                <a:hlinkClick r:id="rId13"/>
              </a:rPr>
              <a:t>Художественная-гимнастика-–-спортивное-искусство.</a:t>
            </a:r>
            <a:r>
              <a:rPr lang="en-US" sz="2400" dirty="0" smtClean="0">
                <a:hlinkClick r:id="rId13"/>
              </a:rPr>
              <a:t>jpeg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12.</a:t>
            </a:r>
            <a:r>
              <a:rPr lang="en-US" sz="2400" dirty="0" smtClean="0"/>
              <a:t> </a:t>
            </a:r>
            <a:r>
              <a:rPr lang="en-US" sz="2400" dirty="0">
                <a:hlinkClick r:id="rId14"/>
              </a:rPr>
              <a:t>http://</a:t>
            </a:r>
            <a:r>
              <a:rPr lang="en-US" sz="2400" dirty="0" smtClean="0">
                <a:hlinkClick r:id="rId14"/>
              </a:rPr>
              <a:t>www.mgfso.ru/sites/default/files/Sports_gimnys/0254780465.jpg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13.</a:t>
            </a:r>
            <a:r>
              <a:rPr lang="en-US" sz="2400" dirty="0" smtClean="0">
                <a:hlinkClick r:id="rId15"/>
              </a:rPr>
              <a:t>http</a:t>
            </a:r>
            <a:r>
              <a:rPr lang="en-US" sz="2400" dirty="0">
                <a:hlinkClick r:id="rId15"/>
              </a:rPr>
              <a:t>://</a:t>
            </a:r>
            <a:r>
              <a:rPr lang="en-US" sz="2400" dirty="0" smtClean="0">
                <a:hlinkClick r:id="rId15"/>
              </a:rPr>
              <a:t>www.mgfso.ru/sites/default/files/Sports_gimnys/0289294766.jpg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14. </a:t>
            </a:r>
            <a:r>
              <a:rPr lang="en-US" sz="2400" dirty="0">
                <a:hlinkClick r:id="rId16"/>
              </a:rPr>
              <a:t>http://</a:t>
            </a:r>
            <a:r>
              <a:rPr lang="en-US" sz="2400" dirty="0" smtClean="0">
                <a:hlinkClick r:id="rId16"/>
              </a:rPr>
              <a:t>dic.academic.ru/pictures/bse/jpg/0290706015.jpg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15.</a:t>
            </a:r>
            <a:r>
              <a:rPr lang="en-US" sz="2400" dirty="0" smtClean="0"/>
              <a:t> </a:t>
            </a:r>
            <a:r>
              <a:rPr lang="en-US" sz="2400" dirty="0">
                <a:hlinkClick r:id="rId17"/>
              </a:rPr>
              <a:t>http://</a:t>
            </a:r>
            <a:r>
              <a:rPr lang="en-US" sz="2400" dirty="0" smtClean="0">
                <a:hlinkClick r:id="rId17"/>
              </a:rPr>
              <a:t>www.photo-finish.ru/wp-content/uploads/2010/10/20101021225123239/20101021070352110.jpg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348880"/>
            <a:ext cx="6336704" cy="105156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183880" cy="1170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u="sng" dirty="0" smtClean="0"/>
              <a:t>Цель</a:t>
            </a:r>
            <a:r>
              <a:rPr lang="ru-RU" sz="2400" dirty="0" smtClean="0"/>
              <a:t> -  ознакомление с историческими сведениями о гимнастике, об акробатике</a:t>
            </a:r>
            <a:endParaRPr lang="ru-RU" sz="2400" dirty="0"/>
          </a:p>
        </p:txBody>
      </p:sp>
      <p:pic>
        <p:nvPicPr>
          <p:cNvPr id="1026" name="Picture 2" descr="sport.jpg (300×4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709" y="2204864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619512"/>
          </a:xfrm>
        </p:spPr>
        <p:txBody>
          <a:bodyPr>
            <a:noAutofit/>
          </a:bodyPr>
          <a:lstStyle/>
          <a:p>
            <a:r>
              <a:rPr lang="ru-RU" sz="4000" dirty="0" smtClean="0"/>
              <a:t>ГИМНАСТИКА</a:t>
            </a:r>
            <a:endParaRPr lang="ru-RU" sz="4000" dirty="0"/>
          </a:p>
        </p:txBody>
      </p:sp>
      <p:sp>
        <p:nvSpPr>
          <p:cNvPr id="10" name="Текст 9"/>
          <p:cNvSpPr>
            <a:spLocks noGrp="1"/>
          </p:cNvSpPr>
          <p:nvPr>
            <p:ph idx="1"/>
          </p:nvPr>
        </p:nvSpPr>
        <p:spPr>
          <a:xfrm>
            <a:off x="467544" y="980728"/>
            <a:ext cx="8183880" cy="2250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(греч. </a:t>
            </a:r>
            <a:r>
              <a:rPr lang="ru-RU" sz="2400" dirty="0" err="1" smtClean="0"/>
              <a:t>gymnastike</a:t>
            </a:r>
            <a:r>
              <a:rPr lang="ru-RU" sz="2400" dirty="0" smtClean="0"/>
              <a:t>, от </a:t>
            </a:r>
            <a:r>
              <a:rPr lang="ru-RU" sz="2400" dirty="0" err="1" smtClean="0"/>
              <a:t>gуmnazo</a:t>
            </a:r>
            <a:r>
              <a:rPr lang="ru-RU" sz="2400" dirty="0" smtClean="0"/>
              <a:t> - тренирую, упражняю, а также </a:t>
            </a:r>
            <a:r>
              <a:rPr lang="ru-RU" sz="2400" dirty="0" err="1" smtClean="0"/>
              <a:t>gymnas</a:t>
            </a:r>
            <a:r>
              <a:rPr lang="ru-RU" sz="2400" dirty="0" smtClean="0"/>
              <a:t> - обнажённый; в Древней Греции гимнасты занимались обнажёнными), жанр циркового искусства, включает демонстрацию упражнений на спец. снарядах и аппаратах. Элементы гимнастики входили в систему физического воспитания ещё в глубокой древности в Китае, в Египте, в Персии. </a:t>
            </a:r>
            <a:endParaRPr lang="ru-RU" sz="2400" dirty="0"/>
          </a:p>
        </p:txBody>
      </p:sp>
      <p:pic>
        <p:nvPicPr>
          <p:cNvPr id="14" name="Рисунок 13" descr="Greek_vase_with_different_sportsme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95736" y="4077072"/>
            <a:ext cx="4608512" cy="2407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435280" cy="4187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Особенное развитие гимнастики получила в Древней Греции, где занятия велись с раннего возраста в специальных заведениях - </a:t>
            </a:r>
            <a:r>
              <a:rPr lang="ru-RU" sz="2400" dirty="0" err="1" smtClean="0"/>
              <a:t>гимнасиях</a:t>
            </a:r>
            <a:r>
              <a:rPr lang="ru-RU" sz="2400" dirty="0" smtClean="0"/>
              <a:t> под наблюдением опытного педагога-гимнаста. В зрелищной форме элементы гимнастики включались в выступления странствующих артистов во время празднеств и пиров.</a:t>
            </a:r>
            <a:endParaRPr lang="ru-RU" sz="2400" dirty="0"/>
          </a:p>
        </p:txBody>
      </p:sp>
      <p:pic>
        <p:nvPicPr>
          <p:cNvPr id="4" name="Содержимое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12976"/>
            <a:ext cx="4176464" cy="2693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5004048" cy="59229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dirty="0" smtClean="0"/>
              <a:t>      Гимнастические упражнения входили в систему физического воспитания ещё в Древней Греции, служили средством подготовки юношей к участию в Олимпийских играх. С конца XVIII — начала XIX века в западноевропейских и русской системах физического воспитания использовались упражнения на гимнастических снарядах, опорные прыжки.</a:t>
            </a:r>
          </a:p>
          <a:p>
            <a:endParaRPr lang="ru-RU" dirty="0"/>
          </a:p>
        </p:txBody>
      </p:sp>
      <p:pic>
        <p:nvPicPr>
          <p:cNvPr id="6" name="Рисунок 5" descr="i_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501008"/>
            <a:ext cx="3672407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10_8_27-2010_8_27_5_29_54-jpg-23909-e1365926457234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73410"/>
            <a:ext cx="3672408" cy="2783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42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 Во 2-ой половине XIX века в ряду стран Западной Европы стали проводиться соревнования по некоторым видам гимнастических упражнений. Первые состязания в России состоялись в 1885 году в Москве.</a:t>
            </a:r>
            <a:endParaRPr lang="ru-RU" sz="2400" dirty="0"/>
          </a:p>
        </p:txBody>
      </p:sp>
      <p:pic>
        <p:nvPicPr>
          <p:cNvPr id="2050" name="Picture 2" descr="gimnast-ssr.jpg (314×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4392488" cy="3021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332656"/>
            <a:ext cx="6264696" cy="60486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       В средние века гимнастика пришла в упадок и лишь в 1770-х гг. начала возрождаться в странах Европы, в первую очередь в Германии. В гимнастических школах и залах занятия велись на изобретённых немецкими спортсменами снарядах - параллельных брусьях, турнике, козлах, коне. </a:t>
            </a:r>
          </a:p>
          <a:p>
            <a:pPr algn="just">
              <a:buNone/>
            </a:pPr>
            <a:r>
              <a:rPr lang="ru-RU" sz="2400" dirty="0" smtClean="0"/>
              <a:t>         Вклад в развитие снарядной гимнастики внесли шведы, придумавшие и внедрившие приспособления, существующие поныне, - шведскую стенку, бум, низкую скамью. </a:t>
            </a:r>
          </a:p>
        </p:txBody>
      </p:sp>
      <p:pic>
        <p:nvPicPr>
          <p:cNvPr id="7" name="Рисунок 6" descr="pankratiasts1_75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44208" y="1196752"/>
            <a:ext cx="2228676" cy="144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5" descr="7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7786" y="3284985"/>
            <a:ext cx="2208033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04664"/>
            <a:ext cx="8568952" cy="41044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dirty="0" smtClean="0"/>
              <a:t>        В России гимнастика укоренилась сравнительно поздно. А. В. Суворов насаждал гимнастические упражнения в армии; с 1830 в некоторых военных учебных заведениях были введены занятия гимнастики. Первый гимнастический кружок образован в Петербурге в 1863. А. Чехов и В. Гиляровский организовал в 1883 "Русское гимнастическое общество". Первое научное обоснование системы физического воспитания, в тот числе гимнастики дал П. Лесгафт (1837-1909). </a:t>
            </a:r>
          </a:p>
          <a:p>
            <a:endParaRPr lang="ru-RU" dirty="0"/>
          </a:p>
        </p:txBody>
      </p:sp>
      <p:pic>
        <p:nvPicPr>
          <p:cNvPr id="3074" name="Picture 2" descr="92-1.jpg (1000×781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96" y="3789040"/>
            <a:ext cx="3679230" cy="28734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5616624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В середине 19 в. в Европе распространилась мода на занятия спортом. Наиболее способные и подготовленные спортсмены стали переходить, по примеру Ж. </a:t>
            </a:r>
            <a:r>
              <a:rPr lang="ru-RU" sz="2400" dirty="0" err="1" smtClean="0"/>
              <a:t>Леотара</a:t>
            </a:r>
            <a:r>
              <a:rPr lang="ru-RU" sz="2400" dirty="0" smtClean="0"/>
              <a:t>, из гимнастических залов и военных гимнастических училищ вместе со своими снарядами - турниками, трапециями, кольцами - в цирк, потеснив наездников, наездниц и дрессировщиков лошадей.</a:t>
            </a:r>
          </a:p>
          <a:p>
            <a:endParaRPr lang="ru-RU" dirty="0"/>
          </a:p>
        </p:txBody>
      </p:sp>
      <p:pic>
        <p:nvPicPr>
          <p:cNvPr id="4098" name="Picture 2" descr="4_big.jpg (272×4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24744"/>
            <a:ext cx="2947959" cy="4335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210</TotalTime>
  <Words>657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Verdana</vt:lpstr>
      <vt:lpstr>Wingdings 2</vt:lpstr>
      <vt:lpstr>Аспект</vt:lpstr>
      <vt:lpstr>История возникновения гимнастики</vt:lpstr>
      <vt:lpstr>Презентация PowerPoint</vt:lpstr>
      <vt:lpstr>ГИМНАСТИКА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гимнастики</dc:title>
  <dc:creator>Л Я Й С А Н</dc:creator>
  <cp:lastModifiedBy>Пользователь</cp:lastModifiedBy>
  <cp:revision>28</cp:revision>
  <dcterms:created xsi:type="dcterms:W3CDTF">2014-03-09T07:23:33Z</dcterms:created>
  <dcterms:modified xsi:type="dcterms:W3CDTF">2015-01-15T09:12:01Z</dcterms:modified>
</cp:coreProperties>
</file>