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8" r:id="rId2"/>
    <p:sldId id="305" r:id="rId3"/>
    <p:sldId id="28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6" autoAdjust="0"/>
    <p:restoredTop sz="94660"/>
  </p:normalViewPr>
  <p:slideViewPr>
    <p:cSldViewPr>
      <p:cViewPr varScale="1">
        <p:scale>
          <a:sx n="83" d="100"/>
          <a:sy n="83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AA105-3EE9-4A91-B07E-F122A11BA202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4EFA7-8E4A-4D66-9074-52270F6C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7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8D08E24-7981-4AC2-89BB-25A045C03CED}" type="datetimeFigureOut">
              <a:rPr lang="ru-RU" smtClean="0"/>
              <a:t>13.10.2014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135F987-A41E-477A-9F35-5D0D55A7739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200800" cy="208823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14.02.2014 г.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Тема: «Пошив наволочки»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636912"/>
            <a:ext cx="7200800" cy="316835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ClrTx/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Научить технологическим приемам  обработки наволочки.</a:t>
            </a:r>
          </a:p>
          <a:p>
            <a:pPr marL="285750" indent="-285750" algn="l">
              <a:buClrTx/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Распознавать фасоны наволочек.</a:t>
            </a:r>
          </a:p>
          <a:p>
            <a:pPr marL="285750" indent="-285750" algn="l">
              <a:buClrTx/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аккуратность, внимание в работе.</a:t>
            </a:r>
          </a:p>
        </p:txBody>
      </p:sp>
    </p:spTree>
    <p:extLst>
      <p:ext uri="{BB962C8B-B14F-4D97-AF65-F5344CB8AC3E}">
        <p14:creationId xmlns:p14="http://schemas.microsoft.com/office/powerpoint/2010/main" val="131857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7632848" cy="5040560"/>
          </a:xfrm>
        </p:spPr>
      </p:pic>
    </p:spTree>
    <p:extLst>
      <p:ext uri="{BB962C8B-B14F-4D97-AF65-F5344CB8AC3E}">
        <p14:creationId xmlns:p14="http://schemas.microsoft.com/office/powerpoint/2010/main" val="106451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017862"/>
              </p:ext>
            </p:extLst>
          </p:nvPr>
        </p:nvGraphicFramePr>
        <p:xfrm>
          <a:off x="683568" y="1196752"/>
          <a:ext cx="7776864" cy="5320317"/>
        </p:xfrm>
        <a:graphic>
          <a:graphicData uri="http://schemas.openxmlformats.org/drawingml/2006/table">
            <a:tbl>
              <a:tblPr firstRow="1" firstCol="1" bandRow="1"/>
              <a:tblGrid>
                <a:gridCol w="277745"/>
                <a:gridCol w="2266767"/>
                <a:gridCol w="2250437"/>
                <a:gridCol w="2981915"/>
              </a:tblGrid>
              <a:tr h="48438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операции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ТУ на выполнение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Образец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893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Заметать и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застрочить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подогнутый край наволочки швом в подгибку с закрытым срезом.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правильного заметывания намечают линию подгиба краевого среза наволочки и заметывают в сторону изнанки на 0,5-0,7 см., а затем перегибают вторично, заметывают на 1 см., и застрачивают на стачивающей машине на расстоянии 0,1-0,2 см. от сгиба.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86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 краевого шва.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Шов приутюживают по всей длине наволочки.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062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Сметать и стачать боковые срезы наволочки двойным швом.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Складывают наволочку изнанкой внутрь, сметывают и стачивают боковые срезы швом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0.5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см., затем складывают наволочку лицевой стороной внутрь и стачивают от края бокового шва на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0,7-1,0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787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 готовой  </a:t>
                      </a: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наволочки.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Наволочку проутюживают по всем швам.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42" marR="31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1640" y="548680"/>
            <a:ext cx="669904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14338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Инструкционная карта</a:t>
            </a:r>
            <a:endParaRPr lang="ru-RU" sz="700" dirty="0" smtClean="0">
              <a:solidFill>
                <a:prstClr val="black"/>
              </a:solidFill>
              <a:cs typeface="Arial" pitchFamily="34" charset="0"/>
            </a:endParaRPr>
          </a:p>
          <a:p>
            <a:pPr indent="41433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Обработка наволочки</a:t>
            </a:r>
            <a:r>
              <a:rPr lang="ru-RU" b="1" dirty="0" smtClean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700" dirty="0" smtClean="0">
              <a:solidFill>
                <a:prstClr val="black"/>
              </a:solidFill>
              <a:cs typeface="Arial" pitchFamily="34" charset="0"/>
            </a:endParaRPr>
          </a:p>
          <a:p>
            <a:pPr indent="41433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2051" name="Picture 3" descr="C:\Users\777\Documents\Bluetooth Folder\IMG_20140204_1624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798438" y="1700808"/>
            <a:ext cx="2232248" cy="167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777\Documents\Bluetooth Folder\IMG_20140204_1635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956" y="4198221"/>
            <a:ext cx="1275606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777\Documents\Bluetooth Folder\IMG_20140204_16392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198221"/>
            <a:ext cx="1275606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14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2690</TotalTime>
  <Words>154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Кнопка</vt:lpstr>
      <vt:lpstr>           14.02.2014 г. Тема: «Пошив наволочки»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14.02.2014 г. Тема: «Пошив наволочки»</dc:title>
  <dc:creator>777</dc:creator>
  <cp:lastModifiedBy>777</cp:lastModifiedBy>
  <cp:revision>135</cp:revision>
  <dcterms:created xsi:type="dcterms:W3CDTF">2014-01-31T09:33:23Z</dcterms:created>
  <dcterms:modified xsi:type="dcterms:W3CDTF">2014-10-13T08:51:41Z</dcterms:modified>
</cp:coreProperties>
</file>