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71" r:id="rId7"/>
    <p:sldId id="259" r:id="rId8"/>
    <p:sldId id="260" r:id="rId9"/>
    <p:sldId id="263" r:id="rId10"/>
    <p:sldId id="264" r:id="rId11"/>
    <p:sldId id="265" r:id="rId12"/>
    <p:sldId id="266" r:id="rId13"/>
    <p:sldId id="274" r:id="rId14"/>
    <p:sldId id="270" r:id="rId15"/>
    <p:sldId id="267" r:id="rId16"/>
    <p:sldId id="268" r:id="rId17"/>
    <p:sldId id="269" r:id="rId18"/>
    <p:sldId id="272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4EB9-179A-4D24-BF92-CA62985EB5AC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F112-3B16-4DF3-BDB2-30E82F148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DDD1-DACC-4D9A-91F4-7E25679D4A31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B38-B40A-4D1E-B30B-C4599DE1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DD27-5B10-476A-BED4-03FA16B6EA7F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DE5C-2E7C-4222-A08B-CB50EA01E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22F217-545A-42BF-BC79-0285A24EBE8C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F90F76-4C3B-40B8-83B8-648C0C148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14AB-AFFB-4D41-BB73-3EF2BEAB8F3A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D0B1D-040A-4C8A-8F47-2C00E6359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DB0F-F356-45BA-8F76-1E6947DD04FF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BFDC-AADE-41A4-8E8B-01BCF12BA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D8CE-C303-4B79-A663-BD31D6909500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A131-A2E4-4786-8687-5B84B3DD7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5FA759-0C6A-4E92-B903-0B856BE89CB3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990FAF-5408-428D-82C9-D2750666D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A15B-6A02-4483-AC1C-3DCC18EB5C0A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A4EA-FE44-467A-8B3E-0F9A2FCD7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093B1D-CF2B-4566-AF82-F57E6E37A040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87831E-141F-4A46-A2DC-E5B029C05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1D212D-D0E5-4B42-99BB-57FCFD6DE3A9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BEE64A-30FA-4984-8403-55AD6DC8E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E7E92E5-B4C7-43C9-A5ED-F903A59FCF22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0BD4B9B-A2A4-4E33-9824-8DD5F4CB9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29" r:id="rId4"/>
    <p:sldLayoutId id="2147483730" r:id="rId5"/>
    <p:sldLayoutId id="2147483737" r:id="rId6"/>
    <p:sldLayoutId id="2147483731" r:id="rId7"/>
    <p:sldLayoutId id="2147483738" r:id="rId8"/>
    <p:sldLayoutId id="2147483739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ikal-eco.ru/photogallery/photos/66/izobrazhenie-127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kulpole.ru/content/excurs/svadba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omskprint.ru/news_photo/0635207103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omok.pp.ru/photos/218638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wadba.flfotto.ru/9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culture21.ru/home/541/medal/polia2/po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://www.culture21.ru/Home/541/medal/polia2/p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olyada.ru/files/1191518230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svadba-kiev.info/img/svadba-svatovstv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mn.fio.ru/works/89x/311/1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ldmoscow.com/pict/1212200404821_D103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tmn.fio.ru/works/130x/302/images/svat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01.radikal.ru/0802/3a/191e880c024d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tmn.fio.ru/works/130x/302/images/svat0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25" y="642938"/>
            <a:ext cx="80010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усская свадьба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>Выполнил: Прокудин Алексей, 11 «А»</a:t>
            </a:r>
            <a:endParaRPr lang="ru-RU" dirty="0"/>
          </a:p>
        </p:txBody>
      </p:sp>
      <p:pic>
        <p:nvPicPr>
          <p:cNvPr id="8195" name="Рисунок 3" descr="http://www.swarog.ru/temp/2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00125"/>
            <a:ext cx="6429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Голещихина\Мои документы\Мои рисунки\свадьба\swadx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214563"/>
            <a:ext cx="4857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Голещихина\Мои документы\Мои рисунки\свадьба\russ-cv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60721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Свадебные сборы</a:t>
            </a:r>
            <a:endParaRPr lang="ru-RU" sz="4000" b="1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pic>
        <p:nvPicPr>
          <p:cNvPr id="17412" name="Picture 5" descr="Картинка 11 из 12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8575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http://im0-tub.yandex.net/i?id=7194039&amp;tov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928688"/>
            <a:ext cx="1928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Голещихина\Мои документы\Мои рисунки\свадьба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"/>
            <a:ext cx="270033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Голещихина\Мои документы\Мои рисунки\свадьба\827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714500"/>
            <a:ext cx="27146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Documents and Settings\Голещихина\Мои документы\Мои рисунки\свадьба\r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2928938"/>
            <a:ext cx="2071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Documents and Settings\Голещихина\Мои документы\Мои рисунки\свадьба\stati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285750"/>
            <a:ext cx="1571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Голещихина\Мои документы\Мои рисунки\свадьба\c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14313"/>
            <a:ext cx="48577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85750" y="142875"/>
            <a:ext cx="3071813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Перед </a:t>
            </a:r>
            <a:r>
              <a:rPr lang="ru-RU" b="1">
                <a:latin typeface="Century Schoolbook" pitchFamily="18" charset="0"/>
              </a:rPr>
              <a:t>свадьбой невеста</a:t>
            </a:r>
            <a:r>
              <a:rPr lang="ru-RU">
                <a:latin typeface="Century Schoolbook" pitchFamily="18" charset="0"/>
              </a:rPr>
              <a:t> одевалась следующим образом. </a:t>
            </a:r>
            <a:r>
              <a:rPr lang="ru-RU" b="1">
                <a:latin typeface="Century Schoolbook" pitchFamily="18" charset="0"/>
              </a:rPr>
              <a:t>Невеста</a:t>
            </a:r>
            <a:r>
              <a:rPr lang="ru-RU">
                <a:latin typeface="Century Schoolbook" pitchFamily="18" charset="0"/>
              </a:rPr>
              <a:t> опоясывалась по голому телу лыком, под правую руку укладывала немного льна, шерсти, мыла, а на грудь – три кренделя или три пряничка. Льно – защита от колдунов, лен, шерсть и мыло выражают желание молодой носить всегда льняную и шерстяную одежду, ходить чисто и богато. Кренделя и прянички выражают мысль, чтобы у мужа никогда не переводился хлеб, была сытая жизнь. </a:t>
            </a:r>
            <a:br>
              <a:rPr lang="ru-RU">
                <a:latin typeface="Century Schoolbook" pitchFamily="18" charset="0"/>
              </a:rPr>
            </a:br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Картинка 10 из 12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Картинка 21 из 12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857250"/>
            <a:ext cx="3257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14313" y="3786188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Schoolbook" pitchFamily="18" charset="0"/>
              </a:rPr>
              <a:t>Невеста должна перед свадьбой одеть на счастье подвязку, на которой были бы голубая, розовая и белая ленточки. Чтобы семейная жизнь была без обманов и измен, невеста должна сделать несколько стяжков на своей ночной сорочке. </a:t>
            </a:r>
            <a:br>
              <a:rPr lang="ru-RU" b="1">
                <a:latin typeface="Century Schoolbook" pitchFamily="18" charset="0"/>
              </a:rPr>
            </a:br>
            <a:r>
              <a:rPr lang="ru-RU">
                <a:latin typeface="Century Schoolbook" pitchFamily="18" charset="0"/>
              </a:rPr>
              <a:t/>
            </a:r>
            <a:br>
              <a:rPr lang="ru-RU">
                <a:latin typeface="Century Schoolbook" pitchFamily="18" charset="0"/>
              </a:rPr>
            </a:br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Голещихина\Мои документы\Мои рисунки\свадьба\12226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540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8" y="0"/>
            <a:ext cx="82867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atin typeface="+mn-lt"/>
              </a:rPr>
              <a:t>В</a:t>
            </a:r>
            <a:r>
              <a:rPr lang="ru-RU" sz="4000" b="1" cap="all" dirty="0">
                <a:latin typeface="+mn-lt"/>
              </a:rPr>
              <a:t>ыкуп</a:t>
            </a:r>
          </a:p>
        </p:txBody>
      </p:sp>
      <p:pic>
        <p:nvPicPr>
          <p:cNvPr id="21508" name="Picture 3" descr="C:\Documents and Settings\Голещихина\Мои документы\Мои рисунки\свадьба\18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8576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Украинские свадебные пес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928688"/>
            <a:ext cx="14144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Голещихина\Мои документы\Мои рисунки\свадьба\1210873083689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237807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Голещихина\Мои документы\Мои рисунки\свадьба\sv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500063"/>
            <a:ext cx="508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Documents and Settings\Голещихина\Мои документы\Мои рисунки\свадьба\svad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000250"/>
            <a:ext cx="31908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Голещихина\Мои документы\Мои рисунки\свадьба\469simovVM_PrihodKoldunaG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8"/>
            <a:ext cx="9144000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286250" y="214313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entury Schoolbook" pitchFamily="18" charset="0"/>
              </a:rPr>
              <a:t>Ни одна "приличная" свадьба не бывает без застолья, поздравлений родственников, обрядовых песен и всяких церемоний. И это не просто для услады и радости. Так испокон веков было положено по вере предков. </a:t>
            </a:r>
            <a:br>
              <a:rPr lang="ru-RU" b="1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b="1">
                <a:solidFill>
                  <a:schemeClr val="bg1"/>
                </a:solidFill>
                <a:latin typeface="Century Schoolbook" pitchFamily="18" charset="0"/>
              </a:rPr>
              <a:t>По нашим русским народным традициям свадебные торжества - это пир горой, который длится день или два, а то и неделю. За стол всех приглашает отец жениха. Он рассаживает гостей от мала до велика. Молодые занимают место лицом к двери и сидят на войлоке и подушке.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Голещихина\Мои документы\Мои рисунки\свадьба\svadb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8750"/>
            <a:ext cx="6143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 </a:t>
            </a:r>
            <a:r>
              <a:rPr lang="ru-RU" sz="2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обрядах</a:t>
            </a:r>
            <a:r>
              <a:rPr lang="ru-RU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русской свадьбы причудливо переплетались действия, связанные с языческими верованиями и христианской религией. 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24580" name="Picture 5" descr="Картинка 62 из 12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642938"/>
            <a:ext cx="1733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Картинка 115 из 12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"/>
            <a:ext cx="2724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Documents and Settings\Голещихина\Мои документы\Мои рисунки\свадьба\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643063"/>
            <a:ext cx="28860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143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Первоначально свадебный обряд был связан с магией, недаром до сих пор старики в пословицах упоминают, что главное на свадьбе - обвести молодых вокруг печного столба, дерева и т. п. Переход девушки из рода отца в род мужа влёк за собой, по представлениям, и переход под покровительство духов мужнего рода, и обставлялся специальными оберегами, способствующими чадородию, плодородию и здоровью молодых. Постепенно, с изменением мировосприятия, свадебный обряд стал осознаваться как эстетическое действие, своего рода игра. Мало кто из женихов и сегодня, перенося невесту в дом через порог на руках, знает, что это делалось с целью обмануть домового, заставить его принять девушку как новорожденного члена семьи, который в дом не входил, - а в доме оказался. Но обряд этот распространён повсеместно благодаря своей красоте: мужчина демонстрирует им свою силу и любовь к молодой жене. Так и другие обряды: одни сохранились из-за поэтичности формы, другие - благодаря традиции, "деды наши так делали". </a:t>
            </a:r>
          </a:p>
        </p:txBody>
      </p:sp>
      <p:pic>
        <p:nvPicPr>
          <p:cNvPr id="26627" name="Picture 2" descr="C:\Documents and Settings\Голещихина\Мои документы\Мои рисунки\свадьба\viku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786313"/>
            <a:ext cx="3286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286000" y="336550"/>
            <a:ext cx="4572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entury Schoolbook" pitchFamily="18" charset="0"/>
              </a:rPr>
              <a:t>Как по обрядам русичей начиналась семейная жизнь молодых? Сейчас мало кто помнит, что в мифах седой старины это торжество символизировало небесный брак Месяца</a:t>
            </a:r>
            <a:r>
              <a:rPr lang="ru-RU">
                <a:latin typeface="Century Schoolbook" pitchFamily="18" charset="0"/>
              </a:rPr>
              <a:t> и Солнца. Причем Месяц выступал в роли жениха, а Солнце - невесты. С другой стороны, в обрядах свадьбы отражена мысль о плодородии природы и продолжения рода. В память о солнечных культах невесты украшали свой наряд красными лентами. Кроме того, красный цвет считался цветом очистительной магии, хранил невесту от сглаза и колдовских чар. Обычай обмениваться обручальными кольцами тоже возник задолго до христианства. Кольцо - языческий знак Солнца. Древние римляне, германцы, славяне, индусы тоже обменивались кольцами на свадебных церемониях. </a:t>
            </a:r>
          </a:p>
        </p:txBody>
      </p:sp>
      <p:pic>
        <p:nvPicPr>
          <p:cNvPr id="9219" name="Picture 2" descr="C:\Documents and Settings\Голещихина\Мои документы\Мои рисунки\свадьба\1000146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75"/>
            <a:ext cx="2143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Картинка 3 из 12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71500"/>
            <a:ext cx="5076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Картинка 3 из 12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714750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Картинка 37 из 11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429000"/>
            <a:ext cx="40719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4429125" y="612775"/>
            <a:ext cx="4214813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Свадебные кольца были сначала из железа, затем из золота. Не будем забывать, золото у всех народов - это металл нашего светила. Обручальное кольцо полагалось носить на безымянном пальце. Считалось, что именно оттуда идет живительная сила (проще - нерв) прямо к сердцу человека. Также по старинной дохристианской вере невесты у славян надевали на голову венок - символ плодородия и солнечного круга. </a:t>
            </a:r>
            <a:br>
              <a:rPr lang="ru-RU">
                <a:latin typeface="Century Schoolbook" pitchFamily="18" charset="0"/>
              </a:rPr>
            </a:br>
            <a:r>
              <a:rPr lang="ru-RU">
                <a:latin typeface="Century Schoolbook" pitchFamily="18" charset="0"/>
              </a:rPr>
              <a:t>В свадебных торжествах всегда принимала участие вся родня, а в деревне - односельчане. Не всех, конечно, могли пригласить за стол, но по обычаю хмельным напитком одаривали любого пришедшего на свадьбу. </a:t>
            </a:r>
            <a:br>
              <a:rPr lang="ru-RU">
                <a:latin typeface="Century Schoolbook" pitchFamily="18" charset="0"/>
              </a:rPr>
            </a:br>
            <a:endParaRPr lang="ru-RU">
              <a:latin typeface="Century Schoolbook" pitchFamily="18" charset="0"/>
            </a:endParaRPr>
          </a:p>
        </p:txBody>
      </p:sp>
      <p:pic>
        <p:nvPicPr>
          <p:cNvPr id="10244" name="Picture 6" descr="C:\Documents and Settings\Голещихина\Мои документы\Мои рисунки\свадьба\8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714375"/>
            <a:ext cx="2857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857250" y="1285875"/>
            <a:ext cx="75723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Schoolbook" pitchFamily="18" charset="0"/>
              </a:rPr>
              <a:t>Свадебный обряд</a:t>
            </a:r>
            <a:r>
              <a:rPr lang="ru-RU">
                <a:latin typeface="Century Schoolbook" pitchFamily="18" charset="0"/>
              </a:rPr>
              <a:t> – это начало и венец любви, начало семейной жизни, о которой мечтают многие молодые люди. Каждый народ имеет свои взгляды на </a:t>
            </a:r>
            <a:r>
              <a:rPr lang="ru-RU" b="1">
                <a:latin typeface="Century Schoolbook" pitchFamily="18" charset="0"/>
              </a:rPr>
              <a:t>свадебные обычаи</a:t>
            </a:r>
            <a:r>
              <a:rPr lang="ru-RU">
                <a:latin typeface="Century Schoolbook" pitchFamily="18" charset="0"/>
              </a:rPr>
              <a:t> и </a:t>
            </a:r>
            <a:r>
              <a:rPr lang="ru-RU" b="1">
                <a:latin typeface="Century Schoolbook" pitchFamily="18" charset="0"/>
              </a:rPr>
              <a:t>свадебный обряд</a:t>
            </a:r>
            <a:r>
              <a:rPr lang="ru-RU">
                <a:latin typeface="Century Schoolbook" pitchFamily="18" charset="0"/>
              </a:rPr>
              <a:t>. Но как молодые мужчины, так и женщины у нас на Руси (из простонародья) несмотря на всю простоту их незатейливого быта жизни, понимают, что значит вечная связь, даруемая венцом. Многие понимали, что </a:t>
            </a:r>
            <a:r>
              <a:rPr lang="ru-RU" b="1">
                <a:latin typeface="Century Schoolbook" pitchFamily="18" charset="0"/>
              </a:rPr>
              <a:t>свадебный обряд</a:t>
            </a:r>
            <a:r>
              <a:rPr lang="ru-RU">
                <a:latin typeface="Century Schoolbook" pitchFamily="18" charset="0"/>
              </a:rPr>
              <a:t> приносит с собой и неизвестность, а может быть, и горестную жизнь тому или другому. Все девушки это знали, но рассчитывали на брак, как на счастливую лотерею. Невесты, кого ждал </a:t>
            </a:r>
            <a:r>
              <a:rPr lang="ru-RU" b="1">
                <a:latin typeface="Century Schoolbook" pitchFamily="18" charset="0"/>
              </a:rPr>
              <a:t>свадебный обряд</a:t>
            </a:r>
            <a:r>
              <a:rPr lang="ru-RU">
                <a:latin typeface="Century Schoolbook" pitchFamily="18" charset="0"/>
              </a:rPr>
              <a:t>, часто прибегали к гаданию. Покров и Пятница Просковия считались на Руси покровительницами невест из простого народа. Невесты, заботясь о своей будущности, молились во время праздника Покрова: «Батюшка, Покров, мою голову покрой!» </a:t>
            </a:r>
            <a:br>
              <a:rPr lang="ru-RU">
                <a:latin typeface="Century Schoolbook" pitchFamily="18" charset="0"/>
              </a:rPr>
            </a:br>
            <a:endParaRPr lang="ru-RU">
              <a:latin typeface="Century Schoolbook" pitchFamily="18" charset="0"/>
            </a:endParaRPr>
          </a:p>
        </p:txBody>
      </p:sp>
      <p:pic>
        <p:nvPicPr>
          <p:cNvPr id="11267" name="Picture 3" descr="C:\Documents and Settings\Голещихина\Мои документы\Мои рисунки\свадьба\russkaya-sva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286375"/>
            <a:ext cx="1357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785938" y="785813"/>
            <a:ext cx="568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entury Schoolbook" pitchFamily="18" charset="0"/>
              </a:rPr>
              <a:t>Свадебные обычаи</a:t>
            </a:r>
            <a:r>
              <a:rPr lang="ru-RU" sz="4000">
                <a:latin typeface="Century Schoolbook" pitchFamily="18" charset="0"/>
              </a:rPr>
              <a:t>. 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0" y="1428750"/>
            <a:ext cx="8858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Обычай похищать невесту, который существовал у Русских славян, например, у Радомичей, Вятичей, Северян. Были игры между селами. Здесь во время игр, песен и плясок мужчины выбирали себе невест и уводили к себе в дома. Это дохристианский обычай древней Руси. Само выражение играть свадьбу напоминает древние игры, когда приобреталась невеста. Но на </a:t>
            </a:r>
            <a:r>
              <a:rPr lang="ru-RU" b="1">
                <a:latin typeface="Century Schoolbook" pitchFamily="18" charset="0"/>
              </a:rPr>
              <a:t>свадебный обряд</a:t>
            </a:r>
            <a:r>
              <a:rPr lang="ru-RU">
                <a:latin typeface="Century Schoolbook" pitchFamily="18" charset="0"/>
              </a:rPr>
              <a:t> русичей влияло не только язычество, но и традиции других народов, например, </a:t>
            </a:r>
            <a:r>
              <a:rPr lang="ru-RU" b="1">
                <a:latin typeface="Century Schoolbook" pitchFamily="18" charset="0"/>
              </a:rPr>
              <a:t>свадебные обычаи</a:t>
            </a:r>
            <a:r>
              <a:rPr lang="ru-RU">
                <a:latin typeface="Century Schoolbook" pitchFamily="18" charset="0"/>
              </a:rPr>
              <a:t> Иллирии. Один из них – это выкуп невесты. Геродот рассказывал, что девушки, достигшие совершеннолетия, сходились, в сопровождении своих родителей, в одно место, туда же стекались молодые люди и вообще мужчины и покупали себе невесту. Отсюда и </a:t>
            </a:r>
            <a:r>
              <a:rPr lang="ru-RU" b="1">
                <a:latin typeface="Century Schoolbook" pitchFamily="18" charset="0"/>
              </a:rPr>
              <a:t>свадебный обряд</a:t>
            </a:r>
            <a:r>
              <a:rPr lang="ru-RU">
                <a:latin typeface="Century Schoolbook" pitchFamily="18" charset="0"/>
              </a:rPr>
              <a:t> – выкуп невесты. Венки, обручальные кольца, покрывала (вроде наших вуали или фаты), свечи, свадебные дары – все это предусматривает </a:t>
            </a:r>
            <a:r>
              <a:rPr lang="ru-RU" b="1">
                <a:latin typeface="Century Schoolbook" pitchFamily="18" charset="0"/>
              </a:rPr>
              <a:t>свадебный обряд</a:t>
            </a:r>
            <a:r>
              <a:rPr lang="ru-RU">
                <a:latin typeface="Century Schoolbook" pitchFamily="18" charset="0"/>
              </a:rPr>
              <a:t> Греции и Рима. Русские </a:t>
            </a:r>
            <a:r>
              <a:rPr lang="ru-RU" b="1">
                <a:latin typeface="Century Schoolbook" pitchFamily="18" charset="0"/>
              </a:rPr>
              <a:t>свадебные обычаи</a:t>
            </a:r>
            <a:r>
              <a:rPr lang="ru-RU">
                <a:latin typeface="Century Schoolbook" pitchFamily="18" charset="0"/>
              </a:rPr>
              <a:t> говорят, что молодых нужно осыпать хмелем, зерном и даже деньгами. Смысл понятен: чтобы молодые жили счастливо, сыто, богато. </a:t>
            </a:r>
            <a:br>
              <a:rPr lang="ru-RU">
                <a:latin typeface="Century Schoolbook" pitchFamily="18" charset="0"/>
              </a:rPr>
            </a:br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001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 </a:t>
            </a:r>
            <a:r>
              <a:rPr lang="ru-RU" sz="2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свадебном</a:t>
            </a:r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обряде</a:t>
            </a:r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русского народа выделяется три последовательных этапа: довенчальный (включавший в себя сватовство, сговор, различные обрядовые действия </a:t>
            </a:r>
            <a:r>
              <a:rPr lang="ru-RU" sz="2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на</a:t>
            </a:r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территории невесты), собственно свадьба (состояла из венчания, </a:t>
            </a:r>
            <a:r>
              <a:rPr lang="ru-RU" sz="2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свадебного</a:t>
            </a:r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пира) </a:t>
            </a:r>
            <a:endParaRPr lang="ru-RU" sz="2400">
              <a:ea typeface="Times New Roman" pitchFamily="18" charset="0"/>
              <a:cs typeface="Arial" charset="0"/>
            </a:endParaRPr>
          </a:p>
        </p:txBody>
      </p:sp>
      <p:pic>
        <p:nvPicPr>
          <p:cNvPr id="13315" name="Picture 2" descr="C:\Documents and Settings\Голещихина\Мои документы\Мои рисунки\свадьб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357438"/>
            <a:ext cx="707231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Картинка 3 из 1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44577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Картинка 35 из 103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2857500"/>
            <a:ext cx="2343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Картинка 39 из 103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500063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42844" y="4357694"/>
            <a:ext cx="2857321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Сватовство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Картинка 39 из 1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14337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Картинка 39 из 103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286250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Картинка 41 из 103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25" y="214313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357438" y="278606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"</a:t>
            </a:r>
            <a:r>
              <a:rPr lang="ru-RU" sz="2000" b="1">
                <a:solidFill>
                  <a:schemeClr val="bg1"/>
                </a:solidFill>
                <a:latin typeface="Century Schoolbook" pitchFamily="18" charset="0"/>
              </a:rPr>
              <a:t>Сватовство - предложение девице, а больше -  родителям ея, отдать её замуж за такого-то"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Помолвка</a:t>
            </a:r>
            <a:endParaRPr lang="ru-RU" sz="4000" b="1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pic>
        <p:nvPicPr>
          <p:cNvPr id="16387" name="Picture 2" descr="C:\Documents and Settings\Голещихина\Мои документы\Мои рисунки\свадьба\7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14500"/>
            <a:ext cx="2714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Голещихина\Мои документы\Мои рисунки\свадьба\070713c4ff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714625"/>
            <a:ext cx="3357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0" y="45720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Century Schoolbook" pitchFamily="18" charset="0"/>
              </a:rPr>
              <a:t>Помолвка</a:t>
            </a:r>
            <a:r>
              <a:rPr lang="ru-RU" sz="2400" b="1">
                <a:latin typeface="Century Schoolbook" pitchFamily="18" charset="0"/>
              </a:rPr>
              <a:t> представляет собой обряд объявления будущих молодожёнов женихом и невестой.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948</Words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усская свадьба Выполнил: Прокудин Алексей, 11 «А»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усская свадьба</dc:title>
  <dc:creator>papirus</dc:creator>
  <cp:lastModifiedBy>papirus</cp:lastModifiedBy>
  <cp:revision>17</cp:revision>
  <dcterms:modified xsi:type="dcterms:W3CDTF">2014-11-04T13:14:21Z</dcterms:modified>
</cp:coreProperties>
</file>