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\Рабочий стол\1 класс\новый год\DSC05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7500990" cy="56257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Веселились от души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\Рабочий стол\1 класс\новый год\DSC051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333" b="8333"/>
          <a:stretch>
            <a:fillRect/>
          </a:stretch>
        </p:blipFill>
        <p:spPr bwMode="auto">
          <a:xfrm>
            <a:off x="428596" y="357166"/>
            <a:ext cx="5529301" cy="61436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29388" y="928670"/>
            <a:ext cx="23574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Если три волшебных круга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Вокруг ёлки описать.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Вмиг исполнятся желанья,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Не придется даже ждать!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Documents and Settings\Admin\Рабочий стол\1 класс\новый год\DSC05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524803" cy="56436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14414" y="0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Как  поздравляли друзей с Новым годом –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Шумно и весело, да с хороводом!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Мои документы\Мои рисунки\гугуева\анимашки\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143248"/>
            <a:ext cx="1839529" cy="245270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Сергей</cp:lastModifiedBy>
  <cp:revision>3</cp:revision>
  <dcterms:created xsi:type="dcterms:W3CDTF">2015-01-12T19:09:27Z</dcterms:created>
  <dcterms:modified xsi:type="dcterms:W3CDTF">2015-01-12T19:11:07Z</dcterms:modified>
</cp:coreProperties>
</file>