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1 класс\в группе\DSC04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714908" cy="62865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00694" y="214311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А нам хотелось йогурта!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1 класс\в группе\DSC0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215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 здесь опять яблоки!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1 класс\в группе\DSC04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99372" cy="54292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57290" y="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Жили мы не тужили,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меж собой дружили!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\Рабочий стол\1 класс\в группе\DSC049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090" cy="637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4643446"/>
            <a:ext cx="6643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Жизнь без школы – звук пустой.</a:t>
            </a:r>
          </a:p>
          <a:p>
            <a:r>
              <a:rPr lang="ru-RU" sz="2400" dirty="0" smtClean="0"/>
              <a:t>Вот и стараемся быть прилежными учениками. </a:t>
            </a:r>
          </a:p>
          <a:p>
            <a:r>
              <a:rPr lang="ru-RU" sz="2400" dirty="0" smtClean="0"/>
              <a:t>Ленка домашнюю работу доделывает, что дома не успела.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1 класс\в группе\DSC04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128000" cy="609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Утро в группе. Перед уроками.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Admin\Рабочий стол\1 класс\в группе\DSC05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940" r="19940"/>
          <a:stretch>
            <a:fillRect/>
          </a:stretch>
        </p:blipFill>
        <p:spPr bwMode="auto">
          <a:xfrm>
            <a:off x="571472" y="285728"/>
            <a:ext cx="5429288" cy="60325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00826" y="1285860"/>
            <a:ext cx="235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 диване не лежим.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Всё чего - то мастерим.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После уроков можно и поиграть.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Сергей</cp:lastModifiedBy>
  <cp:revision>2</cp:revision>
  <dcterms:created xsi:type="dcterms:W3CDTF">2015-01-12T18:59:06Z</dcterms:created>
  <dcterms:modified xsi:type="dcterms:W3CDTF">2015-01-12T19:04:38Z</dcterms:modified>
</cp:coreProperties>
</file>