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388" y="214290"/>
            <a:ext cx="2428892" cy="550072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Мы решали, рассуждали.</a:t>
            </a:r>
          </a:p>
          <a:p>
            <a:r>
              <a:rPr lang="ru-RU" sz="2000" dirty="0" smtClean="0"/>
              <a:t>Почему зиму называют «матушкой?».</a:t>
            </a:r>
          </a:p>
          <a:p>
            <a:endParaRPr lang="ru-RU" sz="2000" dirty="0" smtClean="0"/>
          </a:p>
          <a:p>
            <a:r>
              <a:rPr lang="ru-RU" sz="2000" dirty="0" smtClean="0"/>
              <a:t>Видимо, не всё так однозначно: кому-то - зима, может, и матушка, а кому – то – точно мачеха!</a:t>
            </a:r>
          </a:p>
          <a:p>
            <a:endParaRPr lang="ru-RU" sz="2000" dirty="0" smtClean="0"/>
          </a:p>
          <a:p>
            <a:r>
              <a:rPr lang="ru-RU" sz="2000" dirty="0" smtClean="0"/>
              <a:t>И вот мы решили, хоть кому –то сделать приятное. </a:t>
            </a:r>
          </a:p>
          <a:p>
            <a:r>
              <a:rPr lang="ru-RU" sz="2000" dirty="0" smtClean="0"/>
              <a:t>И слепили..!</a:t>
            </a:r>
            <a:endParaRPr lang="ru-RU" sz="2000" dirty="0"/>
          </a:p>
        </p:txBody>
      </p:sp>
      <p:pic>
        <p:nvPicPr>
          <p:cNvPr id="16387" name="Picture 3" descr="C:\Documents and Settings\Admin\Рабочий стол\1 класс\прогулка\DSC0502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8333" b="8333"/>
          <a:stretch>
            <a:fillRect/>
          </a:stretch>
        </p:blipFill>
        <p:spPr bwMode="auto">
          <a:xfrm>
            <a:off x="357158" y="285728"/>
            <a:ext cx="5465007" cy="60722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57950" y="1500174"/>
            <a:ext cx="2500330" cy="264320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А лепили из того, что было! </a:t>
            </a:r>
          </a:p>
          <a:p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И назвали – </a:t>
            </a:r>
            <a:r>
              <a:rPr lang="ru-RU" sz="2400" b="1" dirty="0" err="1" smtClean="0">
                <a:solidFill>
                  <a:srgbClr val="7030A0"/>
                </a:solidFill>
              </a:rPr>
              <a:t>Нафанюшкой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17410" name="Picture 2" descr="C:\Documents and Settings\Admin\Рабочий стол\1 класс\прогулка\DSC0503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6250" r="16250"/>
          <a:stretch>
            <a:fillRect/>
          </a:stretch>
        </p:blipFill>
        <p:spPr bwMode="auto">
          <a:xfrm>
            <a:off x="428596" y="357166"/>
            <a:ext cx="5486438" cy="609604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Admin\Рабочий стол\1 класс\в группе\DSC049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477276" cy="635795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357166"/>
            <a:ext cx="9644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За нашим здоровьем следят хорошо,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 круглый год яблоки.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PresentationFormat>Экран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Office Theme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Сергей</cp:lastModifiedBy>
  <cp:revision>2</cp:revision>
  <dcterms:created xsi:type="dcterms:W3CDTF">2015-01-12T18:58:57Z</dcterms:created>
  <dcterms:modified xsi:type="dcterms:W3CDTF">2015-01-12T19:02:35Z</dcterms:modified>
</cp:coreProperties>
</file>