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dmin\Рабочий стол\1 класс\прогулка\DSC0497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42984"/>
            <a:ext cx="8215370" cy="54114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71472" y="0"/>
            <a:ext cx="8001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Жизнь,  как на качелях.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То вверх, то вниз!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dmin\Рабочий стол\1 класс\прогулка\DSC0497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928670"/>
            <a:ext cx="8001056" cy="57150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28596" y="0"/>
            <a:ext cx="87154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Мы учились дружить,  а также вместе отдыхать!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86512" y="785794"/>
            <a:ext cx="2643206" cy="235745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Красота земли – богатство, не сразу в полной мере оценивается человечеством .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</p:txBody>
      </p:sp>
      <p:pic>
        <p:nvPicPr>
          <p:cNvPr id="12290" name="Picture 2" descr="C:\Documents and Settings\Admin\Рабочий стол\1 класс\прогулка\DSC0498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6250" r="16250"/>
          <a:stretch>
            <a:fillRect/>
          </a:stretch>
        </p:blipFill>
        <p:spPr bwMode="auto">
          <a:xfrm>
            <a:off x="714348" y="428604"/>
            <a:ext cx="5072098" cy="60722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357950" y="3357563"/>
            <a:ext cx="25003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Мы учились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созерцать!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</Words>
  <PresentationFormat>Экран (4:3)</PresentationFormat>
  <Paragraphs>8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Office Theme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Сергей</cp:lastModifiedBy>
  <cp:revision>2</cp:revision>
  <dcterms:created xsi:type="dcterms:W3CDTF">2015-01-12T18:51:03Z</dcterms:created>
  <dcterms:modified xsi:type="dcterms:W3CDTF">2015-01-12T18:58:22Z</dcterms:modified>
</cp:coreProperties>
</file>