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7" r:id="rId11"/>
    <p:sldId id="266" r:id="rId12"/>
    <p:sldId id="262" r:id="rId13"/>
    <p:sldId id="263" r:id="rId14"/>
    <p:sldId id="26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7EA8-3BDA-4338-8FFD-5C61D69675B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BAA4-6514-4941-9634-CE8C3EA7B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b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«Работа с одаренными детьми»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MG_0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211920"/>
            <a:ext cx="4786314" cy="264597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На своих уроках при изучении темы «Творчество, труд, мастерство» я обратила внимание на работу некоторых детей , выполненную с фантазией.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pic>
        <p:nvPicPr>
          <p:cNvPr id="5" name="Рисунок 4" descr="IMG_0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214555"/>
            <a:ext cx="5024473" cy="328614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Для дальнейшего развития их способности я посоветовала этим ребятам записаться в кружок прикладного творчества. На этом этапе очень важно организовать урочную и внеурочную деятельность как единый процесс, направленный на развитие творческих способностей детей. </a:t>
            </a:r>
            <a:endParaRPr lang="ru-RU" sz="4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Я стимулирую творческую деятельность детей: похвалой, организую выставку работ в классе,  на родительских собраниях говорю слова благодарности родителям этих детей.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Способствую формированию положительной самооценки ребенка, поощряю творчество и работу воображения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687901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плохо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очень плохо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средне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хорошо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отлично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Определяющую роль в успешности индивидуальной работы играет метод проектов, который используется на уроках технологии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357430"/>
            <a:ext cx="3810027" cy="285752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Работа с одаренными учащимися предоставляет им возможность проявить свои возможности в олимпиаде по технологии, выставках, конкурсах.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000240"/>
            <a:ext cx="4214842" cy="328614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15001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  <a:endParaRPr lang="ru-RU" sz="8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Таланты трудно распознать,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Не всякий может в них поверить.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Таланты надо воспитать,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Их надо развивать, в них верить.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Простую истину признать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Сумеет всякий…кто понятлив: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Таланты может воспитать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Учитель, если сам талантлив.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9144000" cy="242411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Все дети рождаются быть успешными . Единственное , в чем они нуждаются- в развитии своих талантов . Вера - двигает горы…Вера в учеников может поднять их на такие высоты, которые нам трудно даже представить . Каждый день можно собирать большой урожай детских успехов.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Выявление одарённых детей должно начинаться уже в начальной школе на основе наблюдения, изучения психологических особенностей речи, памяти, логического мышления. 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Одарённые дети имеют более высокие по сравнению с большинством интеллектуальные способности, восприимчивость к учению, творческие возможности и проявления; они имеют доминирующую активную, ненасыщенную познавательную потребность. 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214686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Кто красой гордится, </a:t>
            </a:r>
            <a:b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Кто негой, кто именьем…</a:t>
            </a:r>
            <a:b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Да здравствует художник, </a:t>
            </a:r>
            <a:endParaRPr lang="ru-RU" sz="2400" b="1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</a:rPr>
              <a:t>Гордящийся 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уменьем! </a:t>
            </a:r>
            <a:b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</a:rPr>
              <a:t>При выявлении детей с незаурядными способностями встаёт проблема чему и как их учить, как способствовать их оптимальному развитию</a:t>
            </a:r>
            <a:r>
              <a:rPr lang="ru-RU" sz="6000" b="1" dirty="0"/>
              <a:t>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В настоящее время одним из приоритетных направлений государственной политики в области образования является работа с одарёнными детьми. Реализация системы мер по созданию благоприятных условий для развития одарённых детей, которые позволят им </a:t>
            </a:r>
            <a:r>
              <a:rPr lang="ru-RU" sz="4400" b="1" dirty="0" err="1">
                <a:solidFill>
                  <a:srgbClr val="002060"/>
                </a:solidFill>
              </a:rPr>
              <a:t>самореализоваться</a:t>
            </a:r>
            <a:r>
              <a:rPr lang="ru-RU" sz="4400" b="1" dirty="0">
                <a:solidFill>
                  <a:srgbClr val="002060"/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В качестве приоритетных целей обучения одарённых детей я выделяю следующее: </a:t>
            </a: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- развитие духовно-нравственных основ личности одарённого ребёнка;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- развитие индивидуальности личности одарённого ребёнка;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-обеспечение широкой общеобразовательной подготовки высокого уровня, обусловливающей развитие целостного миропонимания и высокого уровня компетентности в различных областях знаний в соответствии с индивидуальными потребностями и склонностями обучающихся.</a:t>
            </a:r>
            <a:br>
              <a:rPr lang="ru-RU" sz="2800" b="1" dirty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9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Урок технологии – универсальное образовательное средство, способное воздействовать на ум, волю, чувства детей, побуждать их к творческому самовыражению.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/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>
                <a:solidFill>
                  <a:srgbClr val="002060"/>
                </a:solidFill>
              </a:rPr>
              <a:t>Успешность работы с одарёнными детьми во многом зависит от того, как организованна работа с этой категорией обучающихся. 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IMG_0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571876"/>
            <a:ext cx="3881166" cy="26432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344</Words>
  <Application>Microsoft Office PowerPoint</Application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«Работа с одаренными детьми»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20</cp:revision>
  <dcterms:created xsi:type="dcterms:W3CDTF">2012-10-15T09:02:10Z</dcterms:created>
  <dcterms:modified xsi:type="dcterms:W3CDTF">2014-10-10T13:42:40Z</dcterms:modified>
</cp:coreProperties>
</file>