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0"/>
  </p:notesMasterIdLst>
  <p:sldIdLst>
    <p:sldId id="256" r:id="rId2"/>
    <p:sldId id="283" r:id="rId3"/>
    <p:sldId id="288" r:id="rId4"/>
    <p:sldId id="284" r:id="rId5"/>
    <p:sldId id="304" r:id="rId6"/>
    <p:sldId id="293" r:id="rId7"/>
    <p:sldId id="286" r:id="rId8"/>
    <p:sldId id="30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87835"/>
    <a:srgbClr val="065626"/>
    <a:srgbClr val="F4B950"/>
    <a:srgbClr val="FF33CC"/>
    <a:srgbClr val="E4A72C"/>
    <a:srgbClr val="DFBF65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2925BF-619B-48A7-8BE7-67223FF81064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60B81E-9699-464B-84BE-5CB3C9473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6EB1-A75E-437A-BB28-4FBD5AF0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5B40-9C64-4765-96CB-4DAF15828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0088-B296-4573-A66E-583FE94EE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DD7A-98F5-44E8-AAFC-ED59899BA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8F30-1186-40D0-813E-25F197BDF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0033-ECFE-4D80-99E0-4D8DC1C4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3B2B-ED3A-4F82-A50C-2541C38D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FACB-01AA-469F-B06D-FC682E59E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F6A1-82D9-41CB-9637-EB15659DD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1809-4F3B-4F5A-B909-4F9BD97B4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D738-6C0D-48FE-A18B-83ADA1CCF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2791-82C0-41FF-BCDD-D373E963E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68627"/>
                <a:invGamma/>
              </a:schemeClr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AFBB69-96D8-464E-B682-13A607594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6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36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36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36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36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37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7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37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37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37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68627"/>
                <a:invGamma/>
              </a:schemeClr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484784"/>
            <a:ext cx="7772400" cy="1627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«А ну-ка, девочки!!!»</a:t>
            </a:r>
          </a:p>
        </p:txBody>
      </p:sp>
      <p:pic>
        <p:nvPicPr>
          <p:cNvPr id="8196" name="Picture 4" descr="http://www.zafirka.ru/wp-content/uploads/2012/02/IMG_1293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46155">
            <a:off x="3989326" y="4305270"/>
            <a:ext cx="3025558" cy="2020888"/>
          </a:xfrm>
          <a:prstGeom prst="rect">
            <a:avLst/>
          </a:prstGeom>
          <a:noFill/>
        </p:spPr>
      </p:pic>
      <p:pic>
        <p:nvPicPr>
          <p:cNvPr id="8194" name="Picture 2" descr="http://colxoz.com/wp-content/uploads/2012/03/8-_-m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5751">
            <a:off x="1872290" y="3846824"/>
            <a:ext cx="3075459" cy="233431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1259632" y="692696"/>
            <a:ext cx="54633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домашнее задание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FF33CC"/>
                </a:solidFill>
              </a:rPr>
              <a:t>конкурс «Интеллектуал»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B050"/>
                </a:solidFill>
              </a:rPr>
              <a:t>конкурс «Кулинарный»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B0F0"/>
                </a:solidFill>
              </a:rPr>
              <a:t>конкурс «Хозяюшка»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C00000"/>
                </a:solidFill>
              </a:rPr>
              <a:t>конкурс «Театральный»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101013" y="6237288"/>
            <a:ext cx="358775" cy="360362"/>
          </a:xfrm>
          <a:prstGeom prst="star5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0" name="Picture 2" descr="http://pozdravlenue.ru/uploads/posts/2012-02/1328795262_yachchmp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29100"/>
            <a:ext cx="3111219" cy="2333414"/>
          </a:xfrm>
          <a:prstGeom prst="rect">
            <a:avLst/>
          </a:prstGeom>
          <a:ln w="38100" cap="sq">
            <a:solidFill>
              <a:srgbClr val="0878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336704" cy="792088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6250"/>
                <a:gd name="adj2" fmla="val -204"/>
              </a:avLst>
            </a:prstTxWarp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72816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Участники!!!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Просим вас показать домашнее задание!!!!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http://neo-kids.ru/wp-content/uploads/2012/02/8-marta-scenarii-prazdnichnogo-koncerta-na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4381500" cy="2933701"/>
          </a:xfrm>
          <a:prstGeom prst="rect">
            <a:avLst/>
          </a:prstGeom>
          <a:ln w="38100" cap="sq">
            <a:solidFill>
              <a:srgbClr val="0656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0"/>
            <a:ext cx="6912768" cy="1152128"/>
          </a:xfrm>
          <a:prstGeom prst="rect">
            <a:avLst/>
          </a:prstGeom>
          <a:noFill/>
        </p:spPr>
        <p:txBody>
          <a:bodyPr>
            <a:prstTxWarp prst="textDeflateTop">
              <a:avLst>
                <a:gd name="adj" fmla="val 2264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</a:t>
            </a:r>
          </a:p>
          <a:p>
            <a:pPr algn="ctr">
              <a:defRPr/>
            </a:pPr>
            <a:endParaRPr lang="ru-RU" sz="2400" dirty="0">
              <a:solidFill>
                <a:srgbClr val="F4B9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92696"/>
            <a:ext cx="838842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1. Как можно пронести воду в решете? </a:t>
            </a:r>
          </a:p>
          <a:p>
            <a:pPr lvl="0"/>
            <a:r>
              <a:rPr lang="ru-RU" sz="2400" dirty="0" smtClean="0">
                <a:solidFill>
                  <a:srgbClr val="065626"/>
                </a:solidFill>
              </a:rPr>
              <a:t>2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smtClean="0">
                <a:solidFill>
                  <a:srgbClr val="065626"/>
                </a:solidFill>
              </a:rPr>
              <a:t>Без чего хлеб не испечешь? 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FF3399"/>
                </a:solidFill>
              </a:rPr>
              <a:t>3. </a:t>
            </a:r>
            <a:r>
              <a:rPr lang="ru-RU" sz="2400" dirty="0" smtClean="0">
                <a:solidFill>
                  <a:srgbClr val="FF3399"/>
                </a:solidFill>
              </a:rPr>
              <a:t>Без чего не приготовить уху? Какую ноту кладут в суп?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4.  Новая посуда, а вся в дырках? 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/>
            <a:r>
              <a:rPr lang="ru-RU" sz="2400" dirty="0" smtClean="0">
                <a:solidFill>
                  <a:srgbClr val="065626"/>
                </a:solidFill>
              </a:rPr>
              <a:t>5</a:t>
            </a:r>
            <a:r>
              <a:rPr lang="ru-RU" sz="2400" dirty="0" smtClean="0">
                <a:solidFill>
                  <a:srgbClr val="065626"/>
                </a:solidFill>
              </a:rPr>
              <a:t>. Фамилия какого композитора похожа на выстрел?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FF33CC"/>
                </a:solidFill>
              </a:rPr>
              <a:t>6. Кто говорит на всех языках? 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7. Что произойдет с вороной, когда ей исполниться 7 лет?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065626"/>
                </a:solidFill>
              </a:rPr>
              <a:t>8. Какие часы показывают правильное время два раза в сутки?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9. Мальчик идет из школы домой 30 минут. За сколько минут эту же дорогу пройдут 3 мальчика</a:t>
            </a:r>
            <a:r>
              <a:rPr lang="ru-RU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dirty="0" smtClean="0">
                <a:solidFill>
                  <a:srgbClr val="FF3399"/>
                </a:solidFill>
              </a:rPr>
              <a:t>10. Какую </a:t>
            </a:r>
            <a:r>
              <a:rPr lang="ru-RU" sz="2400" dirty="0" smtClean="0">
                <a:solidFill>
                  <a:srgbClr val="FF3399"/>
                </a:solidFill>
              </a:rPr>
              <a:t>ноту кладут в суп? (Соль)</a:t>
            </a:r>
            <a:endParaRPr lang="ru-RU" sz="2400" dirty="0" smtClean="0">
              <a:solidFill>
                <a:srgbClr val="FF3399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6336704" cy="1008112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20000"/>
                <a:gd name="adj2" fmla="val 256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Кулинарный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412776"/>
            <a:ext cx="7632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FF3399"/>
                </a:solidFill>
              </a:rPr>
              <a:t>Перед вами </a:t>
            </a:r>
            <a:r>
              <a:rPr lang="ru-RU" sz="3200" dirty="0" smtClean="0">
                <a:solidFill>
                  <a:srgbClr val="FF3399"/>
                </a:solidFill>
              </a:rPr>
              <a:t>несколько </a:t>
            </a:r>
            <a:r>
              <a:rPr lang="ru-RU" sz="3200" dirty="0" smtClean="0">
                <a:solidFill>
                  <a:srgbClr val="FF3399"/>
                </a:solidFill>
              </a:rPr>
              <a:t>видов крупы, определи каждую!</a:t>
            </a:r>
            <a:endParaRPr lang="ru-RU" sz="3200" dirty="0">
              <a:solidFill>
                <a:srgbClr val="FF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70892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65626"/>
                </a:solidFill>
              </a:rPr>
              <a:t>Морковь, яблоко, чеснок, соль, сахар, масло, майонез. </a:t>
            </a:r>
            <a:endParaRPr lang="ru-RU" sz="2800" dirty="0">
              <a:solidFill>
                <a:srgbClr val="065626"/>
              </a:solidFill>
            </a:endParaRPr>
          </a:p>
        </p:txBody>
      </p:sp>
      <p:pic>
        <p:nvPicPr>
          <p:cNvPr id="4098" name="Picture 2" descr="http://fotodes.ru/upload/img1336426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7200">
            <a:off x="395536" y="4221088"/>
            <a:ext cx="1800200" cy="1798901"/>
          </a:xfrm>
          <a:prstGeom prst="rect">
            <a:avLst/>
          </a:prstGeom>
          <a:ln w="38100" cap="sq">
            <a:solidFill>
              <a:srgbClr val="0656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povar.ru/uploads/22/0d/f1/67/chesnok-12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941168"/>
            <a:ext cx="1728192" cy="1369457"/>
          </a:xfrm>
          <a:prstGeom prst="rect">
            <a:avLst/>
          </a:prstGeom>
          <a:ln w="38100" cap="sq">
            <a:solidFill>
              <a:srgbClr val="F4B9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http://relax.ua/wp-content/uploads/2009/04/mayonnaise-secur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81128"/>
            <a:ext cx="1800200" cy="1350150"/>
          </a:xfrm>
          <a:prstGeom prst="rect">
            <a:avLst/>
          </a:prstGeom>
          <a:ln w="38100" cap="sq">
            <a:solidFill>
              <a:srgbClr val="0656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www.ovoshi-perm.ru/_documents/image/products/morkov/morkov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1512168" cy="196959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104" name="Picture 8" descr="http://www.kulinarochki.ru/wp-content/uploads/2010/01/sol-povarennaya-pishhev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157192"/>
            <a:ext cx="1872208" cy="13306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10" name="Picture 14" descr="http://www.agrotorg.net/imgs/board/4/15464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1221">
            <a:off x="1259632" y="2924944"/>
            <a:ext cx="4104456" cy="2736305"/>
          </a:xfrm>
          <a:prstGeom prst="rect">
            <a:avLst/>
          </a:prstGeom>
          <a:ln w="38100" cap="sq">
            <a:solidFill>
              <a:srgbClr val="0878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6120680" cy="584775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Хозяюшка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484784"/>
            <a:ext cx="47525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65626"/>
                </a:solidFill>
              </a:rPr>
              <a:t>Пришей как можно больше пуговиц! </a:t>
            </a:r>
            <a:r>
              <a:rPr lang="ru-RU" sz="2800" dirty="0" smtClean="0">
                <a:solidFill>
                  <a:srgbClr val="065626"/>
                </a:solidFill>
              </a:rPr>
              <a:t>За 1 минуту!</a:t>
            </a:r>
            <a:endParaRPr lang="ru-RU" sz="2800" dirty="0" smtClean="0">
              <a:solidFill>
                <a:srgbClr val="065626"/>
              </a:solidFill>
            </a:endParaRPr>
          </a:p>
          <a:p>
            <a:endParaRPr lang="ru-RU" dirty="0"/>
          </a:p>
        </p:txBody>
      </p:sp>
      <p:pic>
        <p:nvPicPr>
          <p:cNvPr id="3076" name="Picture 4" descr="http://www.supersadovnik.ru/site_images/00000086/00066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9732">
            <a:off x="2242980" y="3093211"/>
            <a:ext cx="4271335" cy="3125368"/>
          </a:xfrm>
          <a:prstGeom prst="rect">
            <a:avLst/>
          </a:prstGeom>
          <a:ln w="38100" cap="sq">
            <a:solidFill>
              <a:srgbClr val="0878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6672"/>
            <a:ext cx="4896544" cy="1008112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Театральный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691276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7030A0"/>
                </a:solidFill>
              </a:rPr>
              <a:t>Надо пройтись как:</a:t>
            </a:r>
          </a:p>
          <a:p>
            <a:r>
              <a:rPr lang="ru-RU" sz="2500" dirty="0" smtClean="0">
                <a:solidFill>
                  <a:srgbClr val="7030A0"/>
                </a:solidFill>
              </a:rPr>
              <a:t>- женщина с тяжелыми сумками;</a:t>
            </a:r>
          </a:p>
          <a:p>
            <a:r>
              <a:rPr lang="ru-RU" sz="2500" dirty="0" smtClean="0">
                <a:solidFill>
                  <a:srgbClr val="7030A0"/>
                </a:solidFill>
              </a:rPr>
              <a:t>- горилла по клетке;</a:t>
            </a:r>
          </a:p>
          <a:p>
            <a:r>
              <a:rPr lang="ru-RU" sz="2500" dirty="0" smtClean="0">
                <a:solidFill>
                  <a:srgbClr val="7030A0"/>
                </a:solidFill>
              </a:rPr>
              <a:t>- курица по двору;</a:t>
            </a:r>
          </a:p>
          <a:p>
            <a:r>
              <a:rPr lang="ru-RU" sz="2500" dirty="0" smtClean="0">
                <a:solidFill>
                  <a:srgbClr val="7030A0"/>
                </a:solidFill>
              </a:rPr>
              <a:t>- девушка в узкой юбке на высоких каблуках;</a:t>
            </a:r>
          </a:p>
          <a:p>
            <a:r>
              <a:rPr lang="ru-RU" sz="2500" dirty="0" smtClean="0">
                <a:solidFill>
                  <a:srgbClr val="7030A0"/>
                </a:solidFill>
              </a:rPr>
              <a:t>- младенец, только научившийся ходить;</a:t>
            </a:r>
          </a:p>
          <a:p>
            <a:r>
              <a:rPr lang="ru-RU" sz="2500" dirty="0" smtClean="0">
                <a:solidFill>
                  <a:srgbClr val="7030A0"/>
                </a:solidFill>
              </a:rPr>
              <a:t>- парень перед незнакомой девушкой;</a:t>
            </a:r>
          </a:p>
          <a:p>
            <a:r>
              <a:rPr lang="ru-RU" sz="2500" dirty="0" smtClean="0">
                <a:solidFill>
                  <a:srgbClr val="7030A0"/>
                </a:solidFill>
              </a:rPr>
              <a:t>- Алла Пугачева во время исполнения песни.</a:t>
            </a:r>
          </a:p>
          <a:p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772816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65626"/>
                </a:solidFill>
              </a:rPr>
              <a:t> ВЫ должны сказать </a:t>
            </a:r>
            <a:r>
              <a:rPr lang="ru-RU" sz="2800" b="1" i="1" dirty="0" smtClean="0">
                <a:solidFill>
                  <a:srgbClr val="065626"/>
                </a:solidFill>
              </a:rPr>
              <a:t>« Я самая обаятельная и привлекательная»</a:t>
            </a:r>
            <a:endParaRPr lang="ru-RU" sz="2800" b="1" i="1" dirty="0" smtClean="0">
              <a:solidFill>
                <a:srgbClr val="065626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65626"/>
                </a:solidFill>
              </a:rPr>
              <a:t>Так, как будто они говорят это на демонстрации на 9 мая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65626"/>
                </a:solidFill>
              </a:rPr>
              <a:t>Так, как признание в любви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65626"/>
                </a:solidFill>
              </a:rPr>
              <a:t>Так, как поздравление президента с новым годом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65626"/>
                </a:solidFill>
              </a:rPr>
              <a:t>Так, как провинившийся </a:t>
            </a:r>
            <a:r>
              <a:rPr lang="ru-RU" sz="2800" dirty="0" smtClean="0">
                <a:solidFill>
                  <a:srgbClr val="065626"/>
                </a:solidFill>
              </a:rPr>
              <a:t>ребенок</a:t>
            </a:r>
            <a:endParaRPr lang="ru-RU" sz="2800" dirty="0" smtClean="0">
              <a:solidFill>
                <a:srgbClr val="065626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65626"/>
                </a:solidFill>
              </a:rPr>
              <a:t>Как опоздавший ученик</a:t>
            </a:r>
            <a:endParaRPr lang="ru-RU" sz="2800" dirty="0" smtClean="0">
              <a:solidFill>
                <a:srgbClr val="065626"/>
              </a:solidFill>
            </a:endParaRPr>
          </a:p>
        </p:txBody>
      </p:sp>
      <p:pic>
        <p:nvPicPr>
          <p:cNvPr id="2050" name="Picture 2" descr="http://caricatura.ru/shiz/salidjon/pic/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05064"/>
            <a:ext cx="1765970" cy="260186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конечная звезда 5"/>
          <p:cNvSpPr/>
          <p:nvPr/>
        </p:nvSpPr>
        <p:spPr>
          <a:xfrm>
            <a:off x="250825" y="260350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827088" y="404813"/>
            <a:ext cx="288925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1052513"/>
            <a:ext cx="287338" cy="288925"/>
          </a:xfrm>
          <a:prstGeom prst="star5">
            <a:avLst/>
          </a:prstGeom>
          <a:solidFill>
            <a:srgbClr val="FF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11188" y="1700213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1908175" y="620713"/>
            <a:ext cx="287338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1042988" y="836613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042988" y="1628775"/>
            <a:ext cx="288925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900113" y="2205038"/>
            <a:ext cx="287337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2268538" y="1125538"/>
            <a:ext cx="287337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1476375" y="1412875"/>
            <a:ext cx="287338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1908175" y="1989138"/>
            <a:ext cx="287338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2339975" y="1773238"/>
            <a:ext cx="287338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1835150" y="2636838"/>
            <a:ext cx="288925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2305050" y="2457450"/>
            <a:ext cx="287338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250825" y="3141663"/>
            <a:ext cx="288925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1835150" y="3284538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1547813" y="2133600"/>
            <a:ext cx="287337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1258888" y="2708275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2843213" y="2133600"/>
            <a:ext cx="288925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116013" y="3357563"/>
            <a:ext cx="287337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250825" y="2276475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395288" y="765175"/>
            <a:ext cx="288925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179388" y="1773238"/>
            <a:ext cx="288925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1258888" y="333375"/>
            <a:ext cx="288925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55650" y="2781300"/>
            <a:ext cx="287338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1763713" y="1052513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468313" y="1268413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0" name="5-конечная звезда 49"/>
          <p:cNvSpPr/>
          <p:nvPr/>
        </p:nvSpPr>
        <p:spPr>
          <a:xfrm>
            <a:off x="6516688" y="4652963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1" name="5-конечная звезда 50"/>
          <p:cNvSpPr/>
          <p:nvPr/>
        </p:nvSpPr>
        <p:spPr>
          <a:xfrm>
            <a:off x="7812088" y="3068638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6948488" y="4581525"/>
            <a:ext cx="287337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8316913" y="4292600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7380288" y="3716338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7380288" y="4508500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6" name="5-конечная звезда 55"/>
          <p:cNvSpPr/>
          <p:nvPr/>
        </p:nvSpPr>
        <p:spPr>
          <a:xfrm>
            <a:off x="7235825" y="5084763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7" name="5-конечная звезда 56"/>
          <p:cNvSpPr/>
          <p:nvPr/>
        </p:nvSpPr>
        <p:spPr>
          <a:xfrm>
            <a:off x="8675688" y="4797425"/>
            <a:ext cx="288925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8" name="5-конечная звезда 57"/>
          <p:cNvSpPr/>
          <p:nvPr/>
        </p:nvSpPr>
        <p:spPr>
          <a:xfrm>
            <a:off x="7812088" y="4292600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59" name="5-конечная звезда 58"/>
          <p:cNvSpPr/>
          <p:nvPr/>
        </p:nvSpPr>
        <p:spPr>
          <a:xfrm>
            <a:off x="8243888" y="4868863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0" name="5-конечная звезда 59"/>
          <p:cNvSpPr/>
          <p:nvPr/>
        </p:nvSpPr>
        <p:spPr>
          <a:xfrm>
            <a:off x="8604250" y="5516563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1" name="5-конечная звезда 60"/>
          <p:cNvSpPr/>
          <p:nvPr/>
        </p:nvSpPr>
        <p:spPr>
          <a:xfrm>
            <a:off x="8172450" y="5516563"/>
            <a:ext cx="287338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2" name="5-конечная звезда 61"/>
          <p:cNvSpPr/>
          <p:nvPr/>
        </p:nvSpPr>
        <p:spPr>
          <a:xfrm>
            <a:off x="8604250" y="6308725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3" name="5-конечная звезда 62"/>
          <p:cNvSpPr/>
          <p:nvPr/>
        </p:nvSpPr>
        <p:spPr>
          <a:xfrm>
            <a:off x="6588125" y="6021388"/>
            <a:ext cx="287338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4" name="5-конечная звезда 63"/>
          <p:cNvSpPr/>
          <p:nvPr/>
        </p:nvSpPr>
        <p:spPr>
          <a:xfrm>
            <a:off x="8172450" y="6165850"/>
            <a:ext cx="287338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5" name="5-конечная звезда 64"/>
          <p:cNvSpPr/>
          <p:nvPr/>
        </p:nvSpPr>
        <p:spPr>
          <a:xfrm>
            <a:off x="7885113" y="5013325"/>
            <a:ext cx="287337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6" name="5-конечная звезда 65"/>
          <p:cNvSpPr/>
          <p:nvPr/>
        </p:nvSpPr>
        <p:spPr>
          <a:xfrm>
            <a:off x="7596188" y="5589588"/>
            <a:ext cx="288925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7" name="5-конечная звезда 66"/>
          <p:cNvSpPr/>
          <p:nvPr/>
        </p:nvSpPr>
        <p:spPr>
          <a:xfrm>
            <a:off x="6948488" y="6308725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5-конечная звезда 67"/>
          <p:cNvSpPr/>
          <p:nvPr/>
        </p:nvSpPr>
        <p:spPr>
          <a:xfrm>
            <a:off x="7451725" y="6237288"/>
            <a:ext cx="288925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69" name="5-конечная звезда 68"/>
          <p:cNvSpPr/>
          <p:nvPr/>
        </p:nvSpPr>
        <p:spPr>
          <a:xfrm>
            <a:off x="6588125" y="5373688"/>
            <a:ext cx="287338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0" name="5-конечная звезда 69"/>
          <p:cNvSpPr/>
          <p:nvPr/>
        </p:nvSpPr>
        <p:spPr>
          <a:xfrm>
            <a:off x="7164388" y="3068638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1" name="5-конечная звезда 70"/>
          <p:cNvSpPr/>
          <p:nvPr/>
        </p:nvSpPr>
        <p:spPr>
          <a:xfrm>
            <a:off x="6875463" y="3933825"/>
            <a:ext cx="288925" cy="28733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2" name="5-конечная звезда 71"/>
          <p:cNvSpPr/>
          <p:nvPr/>
        </p:nvSpPr>
        <p:spPr>
          <a:xfrm>
            <a:off x="8316913" y="3500438"/>
            <a:ext cx="287337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3" name="5-конечная звезда 72"/>
          <p:cNvSpPr/>
          <p:nvPr/>
        </p:nvSpPr>
        <p:spPr>
          <a:xfrm>
            <a:off x="7092950" y="5661025"/>
            <a:ext cx="287338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4" name="5-конечная звезда 73"/>
          <p:cNvSpPr/>
          <p:nvPr/>
        </p:nvSpPr>
        <p:spPr>
          <a:xfrm>
            <a:off x="8856663" y="4221163"/>
            <a:ext cx="287337" cy="28733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5" name="5-конечная звезда 74"/>
          <p:cNvSpPr/>
          <p:nvPr/>
        </p:nvSpPr>
        <p:spPr>
          <a:xfrm>
            <a:off x="6659563" y="3500438"/>
            <a:ext cx="288925" cy="2889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95736" y="306896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Спасибо за внимание!!!!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" name="Picture 2" descr="http://stranamasterov.ru/files/imagecache/orig_with_logo/i1002/22022010004_0y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3384376" cy="2538283"/>
          </a:xfrm>
          <a:prstGeom prst="rect">
            <a:avLst/>
          </a:prstGeom>
          <a:noFill/>
        </p:spPr>
      </p:pic>
      <p:pic>
        <p:nvPicPr>
          <p:cNvPr id="1028" name="Picture 4" descr="http://best-animation.ru/lanim/8_marta_2012/8_marta_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672408" cy="2824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AC4E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D05F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1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1A1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AC4E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270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10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AC4E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39E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AEC4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1A1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99DE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92F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10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3" dur="10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8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7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8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стель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188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Пастель</vt:lpstr>
      <vt:lpstr>«А ну-ка, девочки!!!»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USER</dc:creator>
  <cp:lastModifiedBy>Наталья</cp:lastModifiedBy>
  <cp:revision>108</cp:revision>
  <dcterms:created xsi:type="dcterms:W3CDTF">2006-05-04T03:18:19Z</dcterms:created>
  <dcterms:modified xsi:type="dcterms:W3CDTF">2013-03-13T17:12:21Z</dcterms:modified>
</cp:coreProperties>
</file>