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81" autoAdjust="0"/>
  </p:normalViewPr>
  <p:slideViewPr>
    <p:cSldViewPr>
      <p:cViewPr varScale="1">
        <p:scale>
          <a:sx n="61" d="100"/>
          <a:sy n="61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768FB3-3898-4CAF-8AAC-61768341DC43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ADED03E-3639-4C07-80E3-652479387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136904" cy="475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39"/>
            <a:ext cx="7772400" cy="14401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нужно знать, </a:t>
            </a:r>
            <a:r>
              <a:rPr lang="ru-RU" dirty="0"/>
              <a:t>ч</a:t>
            </a:r>
            <a:r>
              <a:rPr lang="ru-RU" dirty="0" smtClean="0"/>
              <a:t>тобы правильно общаться с детьми</a:t>
            </a:r>
            <a:endParaRPr lang="ru-RU" dirty="0"/>
          </a:p>
        </p:txBody>
      </p:sp>
      <p:pic>
        <p:nvPicPr>
          <p:cNvPr id="1026" name="Picture 2" descr="C:\Users\Светлана\Desktop\teen-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04338">
            <a:off x="539552" y="2420888"/>
            <a:ext cx="4176464" cy="2160240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x_19803df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26496">
            <a:off x="5095994" y="2492896"/>
            <a:ext cx="4048005" cy="4365104"/>
          </a:xfrm>
          <a:prstGeom prst="rect">
            <a:avLst/>
          </a:prstGeom>
          <a:noFill/>
        </p:spPr>
      </p:pic>
      <p:pic>
        <p:nvPicPr>
          <p:cNvPr id="1028" name="Picture 4" descr="C:\Users\Светлана\Desktop\iCAEOXT8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7009">
            <a:off x="1107368" y="4516922"/>
            <a:ext cx="2870808" cy="1913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В процессе ежедневного взаимодействия с детьми взрослые иногда оказываются в ситуациях, </a:t>
            </a:r>
            <a:r>
              <a:rPr lang="ru-RU" sz="3200" dirty="0"/>
              <a:t>к</a:t>
            </a:r>
            <a:r>
              <a:rPr lang="ru-RU" sz="3200" dirty="0" smtClean="0"/>
              <a:t>огда они не понимают действий и поступков ребенка. Даже самые послушные дети в кризисные  периоды своего развития становятся неуправляемыми и в  такие моменты с ними очень сложно найти общий язык, договориться о чем-либо.</a:t>
            </a:r>
            <a:endParaRPr lang="ru-RU" sz="3200" dirty="0"/>
          </a:p>
        </p:txBody>
      </p:sp>
      <p:pic>
        <p:nvPicPr>
          <p:cNvPr id="3075" name="Picture 3" descr="C:\Users\Светлана\Desktop\iCA5LBZK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20564">
            <a:off x="5829408" y="4559909"/>
            <a:ext cx="2783726" cy="1894120"/>
          </a:xfrm>
          <a:prstGeom prst="rect">
            <a:avLst/>
          </a:prstGeom>
          <a:noFill/>
        </p:spPr>
      </p:pic>
      <p:pic>
        <p:nvPicPr>
          <p:cNvPr id="3076" name="Picture 4" descr="C:\Users\Светлана\Desktop\iCAAI7IU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81958">
            <a:off x="1350014" y="5161013"/>
            <a:ext cx="1929313" cy="1500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Следует отметить, что основой для эффективного взаимодействия с детьми различного возраста являются эмоциональные отношения, которые строятся на привязанности ребенка и ответных чувствах взрослых.</a:t>
            </a:r>
            <a:endParaRPr lang="ru-RU" sz="3600" dirty="0"/>
          </a:p>
        </p:txBody>
      </p:sp>
      <p:pic>
        <p:nvPicPr>
          <p:cNvPr id="1026" name="Picture 2" descr="C:\Users\Светлана\Desktop\1314776411_500_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3010669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В.В. </a:t>
            </a:r>
            <a:r>
              <a:rPr lang="ru-RU" dirty="0" err="1" smtClean="0"/>
              <a:t>Столин</a:t>
            </a:r>
            <a:r>
              <a:rPr lang="ru-RU" dirty="0" smtClean="0"/>
              <a:t> выделил три параметра отношений, влияющих на проявление любви родителей к своему ребенку: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симпатия-антипатия      уважение-неуважение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близость-отдаленность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2360441">
            <a:off x="2966839" y="1225454"/>
            <a:ext cx="281756" cy="1170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545130">
            <a:off x="5337573" y="1109248"/>
            <a:ext cx="255527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851920" y="1124744"/>
            <a:ext cx="288032" cy="2448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безусловного принятия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55576" y="1628800"/>
            <a:ext cx="424847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ПОНИМАНИЕ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4499992" y="2708920"/>
            <a:ext cx="4082752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ПРИНЯТИЕ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971600" y="4077072"/>
            <a:ext cx="410445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ПРИЗНАНИЕ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Сохраняйте терпение, когда дети не могут сразу что-то сказать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Помните о том, какое впечатление и влияние на ребенка могут оказать ваши слова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Задавайте вопросы, чтобы  показать свою заинтересованность и участие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Используй формулу «Я - Сообщения» (когда ты….. я чувствую…… потому что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Правила эффективного слушания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общении с детьми важно избегать </a:t>
            </a:r>
            <a:r>
              <a:rPr lang="ru-RU" dirty="0" smtClean="0">
                <a:solidFill>
                  <a:srgbClr val="FF0000"/>
                </a:solidFill>
              </a:rPr>
              <a:t>типичных ошибок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 rot="927323">
            <a:off x="2721722" y="4656320"/>
            <a:ext cx="3214647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/>
              <a:t>ПРИКАЗЫ, КОМАНДЫ</a:t>
            </a:r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5436096" y="3284984"/>
            <a:ext cx="2448272" cy="134644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УГРОЗЫ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5796136" y="5157192"/>
            <a:ext cx="72008" cy="45719"/>
          </a:xfrm>
          <a:prstGeom prst="cloudCallout">
            <a:avLst>
              <a:gd name="adj1" fmla="val 886210"/>
              <a:gd name="adj2" fmla="val 221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868144" y="4725144"/>
            <a:ext cx="2664296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ВЫСМЕИВАНИЕ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683568" y="3573016"/>
            <a:ext cx="3024336" cy="12607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ОБВИНЕНИЯ</a:t>
            </a:r>
            <a:endParaRPr lang="ru-RU" dirty="0"/>
          </a:p>
        </p:txBody>
      </p:sp>
      <p:sp>
        <p:nvSpPr>
          <p:cNvPr id="9" name="Двойная волна 8"/>
          <p:cNvSpPr/>
          <p:nvPr/>
        </p:nvSpPr>
        <p:spPr>
          <a:xfrm>
            <a:off x="6084168" y="2060848"/>
            <a:ext cx="2066528" cy="914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ГОТОВЫЕ РЕШЕНИЯ</a:t>
            </a:r>
            <a:endParaRPr lang="ru-RU" dirty="0"/>
          </a:p>
        </p:txBody>
      </p:sp>
      <p:sp>
        <p:nvSpPr>
          <p:cNvPr id="10" name="Блок-схема: дисплей 9"/>
          <p:cNvSpPr/>
          <p:nvPr/>
        </p:nvSpPr>
        <p:spPr>
          <a:xfrm>
            <a:off x="1331640" y="1772816"/>
            <a:ext cx="4154760" cy="1764776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ВЫСПРАШИВАНИЕ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183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Что нужно знать, чтобы правильно общаться с детьми</vt:lpstr>
      <vt:lpstr>Слайд 2</vt:lpstr>
      <vt:lpstr>Слайд 3</vt:lpstr>
      <vt:lpstr>Слайд 4</vt:lpstr>
      <vt:lpstr>Правила безусловного принятия</vt:lpstr>
      <vt:lpstr>Правила эффективного слушания</vt:lpstr>
      <vt:lpstr>При общении с детьми важно избегать типичных ошибок: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знать, чтобы правильно общаться с детьми</dc:title>
  <dc:creator>Светлана</dc:creator>
  <cp:lastModifiedBy>Светлана</cp:lastModifiedBy>
  <cp:revision>10</cp:revision>
  <dcterms:created xsi:type="dcterms:W3CDTF">2013-01-27T13:28:10Z</dcterms:created>
  <dcterms:modified xsi:type="dcterms:W3CDTF">2013-03-23T14:53:34Z</dcterms:modified>
</cp:coreProperties>
</file>