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FD1C24D-2F3C-4FA0-B384-E9D9EF5B64C2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BC7E8B6-BB07-484E-BB29-B0F9F7A4D5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543800" cy="152400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«Город для всех»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992888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Общегородской конкурс-смотр 2012 год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номинация «учреждения </a:t>
            </a:r>
            <a:r>
              <a:rPr lang="ru-RU" b="1" dirty="0">
                <a:solidFill>
                  <a:srgbClr val="002060"/>
                </a:solidFill>
              </a:rPr>
              <a:t>образования (школа)»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40970" y="5085184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3960" y="5373216"/>
            <a:ext cx="7992888" cy="1296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ГБОУ СОШ №494 ЮАО г. Москва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3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058472" cy="2671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НАША </a:t>
            </a:r>
            <a:r>
              <a:rPr lang="ru-RU" dirty="0">
                <a:solidFill>
                  <a:srgbClr val="002060"/>
                </a:solidFill>
              </a:rPr>
              <a:t>НОВАЯ ШКОЛА </a:t>
            </a:r>
            <a:r>
              <a:rPr lang="ru-RU" dirty="0" smtClean="0">
                <a:solidFill>
                  <a:srgbClr val="002060"/>
                </a:solidFill>
              </a:rPr>
              <a:t>–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МЫ РАЗНЫЕ и МЫ ВМЕСТЕ! </a:t>
            </a:r>
          </a:p>
        </p:txBody>
      </p:sp>
      <p:pic>
        <p:nvPicPr>
          <p:cNvPr id="4" name="Объект 3" descr="C:\Users\м\Desktop\инклюзия\НОВАЯ ШКОЛА\getfile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671" r="2037"/>
          <a:stretch/>
        </p:blipFill>
        <p:spPr bwMode="auto">
          <a:xfrm>
            <a:off x="3203848" y="917402"/>
            <a:ext cx="3456384" cy="180015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 descr="C:\Users\Учитель\Desktop\АРХИВ\Грязнова школа 2011-2012\инклюзия\Город\знак дети учиться вмест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840" y="850307"/>
            <a:ext cx="1924302" cy="19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АРХИВ\Грязнова школа 2011-2012\инклюзия\эмблема nasha_novaja_shkol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592288" cy="18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5479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«Новая школа - это школа для всех. В любой школе будет обеспечиваться успешная социализация детей с ограниченными возможностями здоровья, детей-инвалидов, детей, оставшихся без попечения родителей, находящихся в трудной жизненной ситуации». </a:t>
            </a:r>
            <a:endParaRPr lang="ru-RU" sz="2800" b="1" dirty="0" smtClean="0"/>
          </a:p>
          <a:p>
            <a:pPr marL="0" indent="0" algn="just">
              <a:buNone/>
            </a:pPr>
            <a:endParaRPr lang="ru-RU" sz="2800" b="1" dirty="0" smtClean="0"/>
          </a:p>
          <a:p>
            <a:pPr marL="0" indent="0" algn="r">
              <a:buNone/>
            </a:pPr>
            <a:r>
              <a:rPr lang="ru-RU" sz="2800" b="1" i="1" dirty="0" smtClean="0"/>
              <a:t>Национальная </a:t>
            </a:r>
            <a:r>
              <a:rPr lang="ru-RU" sz="2800" b="1" i="1" dirty="0"/>
              <a:t>образовательная инициатива «Наша новая школа»</a:t>
            </a: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84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74242"/>
              </p:ext>
            </p:extLst>
          </p:nvPr>
        </p:nvGraphicFramePr>
        <p:xfrm>
          <a:off x="935596" y="548680"/>
          <a:ext cx="7272808" cy="545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" r:id="rId3" imgW="4306936" imgH="3230819" progId="PowerPoint.Slide.12">
                  <p:embed/>
                </p:oleObj>
              </mc:Choice>
              <mc:Fallback>
                <p:oleObj name="Слайд" r:id="rId3" imgW="4306936" imgH="3230819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548680"/>
                        <a:ext cx="7272808" cy="5454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126547"/>
              </p:ext>
            </p:extLst>
          </p:nvPr>
        </p:nvGraphicFramePr>
        <p:xfrm>
          <a:off x="1403648" y="815541"/>
          <a:ext cx="6552728" cy="387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022"/>
                <a:gridCol w="3276706"/>
              </a:tblGrid>
              <a:tr h="3295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Педагоги-психологи нашей школы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Миняев Алексей Сергеевич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Кабаченко Дарья Алексеевна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Рисунок 12" descr="Описание: http://psihol.edusite.ru/images/fotonasaytminy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76350"/>
            <a:ext cx="2276883" cy="26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95425" y="2190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9" descr="Описание: http://psihol.edusite.ru/images/p1_kabac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336485"/>
            <a:ext cx="2016224" cy="27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АРХИВ\Грязнова школа 2011-2012\инклюзия\Конкурс Город для всех ГБОУ СОШ №494 ЮАО г. Москва\Наша новая школа ГБОУ СОШ №494 ЮАО г.Москвы\Входные двер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9417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АРХИВ\Грязнова школа 2011-2012\инклюзия\Конкурс Город для всех ГБОУ СОШ №494 ЮАО г. Москва\Наша новая школа ГБОУ СОШ №494 ЮАО г.Москвы\Пандус на вход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833" y="786473"/>
            <a:ext cx="2089908" cy="27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\Desktop\АРХИВ\Грязнова школа 2011-2012\инклюзия\Конкурс Город для всех ГБОУ СОШ №494 ЮАО г. Москва\Наша новая школа ГБОУ СОШ №494 ЮАО г.Москвы\Спортза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13" y="3525010"/>
            <a:ext cx="28803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Учитель\Desktop\АРХИВ\Грязнова школа 2011-2012\инклюзия\Конкурс Город для всех ГБОУ СОШ №494 ЮАО г. Москва\Наша новая школа ГБОУ СОШ №494 ЮАО г.Москвы\Школьная территор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418" y="764704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Учитель\Desktop\АРХИВ\Грязнова школа 2011-2012\инклюзия\Конкурс Город для всех ГБОУ СОШ №494 ЮАО г. Москва\Наша новая школа ГБОУ СОШ №494 ЮАО г.Москвы\Коридор 4 этаж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346" y="4077072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Учитель\Desktop\АРХИВ\Грязнова школа 2011-2012\инклюзия\Конкурс Город для всех ГБОУ СОШ №494 ЮАО г. Москва\Наша новая школа ГБОУ СОШ №494 ЮАО г.Москвы\Тренажерный зал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681" y="4077072"/>
            <a:ext cx="2246064" cy="16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Учитель\Desktop\АРХИВ\Грязнова школа 2011-2012\инклюзия\Конкурс Город для всех ГБОУ СОШ №494 ЮАО г. Москва\Наша новая школа ГБОУ СОШ №494 ЮАО г.Москвы\SAM_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333" y="3704432"/>
            <a:ext cx="1737643" cy="23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Учитель\Desktop\АРХИВ\Грязнова школа 2011-2012\инклюзия\Конкурс Город для всех ГБОУ СОШ №494 ЮАО г. Москва\Наша новая школа ГБОУ СОШ №494 ЮАО г.Москвы\Лиф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922355" cy="25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Desktop\АРХИВ\Грязнова школа 2011-2012\инклюзия\Конкурс Город для всех ГБОУ СОШ №494 ЮАО г. Москва\Наша новая школа ГБОУ СОШ №494 ЮАО г.Москвы\Актовый зал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682394"/>
            <a:ext cx="3060948" cy="22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Учитель\Desktop\АРХИВ\Грязнова школа 2011-2012\инклюзия\Конкурс Город для всех ГБОУ СОШ №494 ЮАО г. Москва\Наша новая школа ГБОУ СОШ №494 ЮАО г.Москвы\Столова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836712"/>
            <a:ext cx="1907759" cy="25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Учитель\Desktop\АРХИВ\Грязнова школа 2011-2012\инклюзия\Конкурс Город для всех ГБОУ СОШ №494 ЮАО г. Москва\Наша новая школа ГБОУ СОШ №494 ЮАО г.Москвы\Спуск к раздевалк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3704432"/>
            <a:ext cx="3089141" cy="23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Учитель\Desktop\АРХИВ\Грязнова школа 2011-2012\инклюзия\Конкурс Город для всех ГБОУ СОШ №494 ЮАО г. Москва\Наша новая школа ГБОУ СОШ №494 ЮАО г.Москвы\Библиотека и медиатек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07" y="3704432"/>
            <a:ext cx="3089141" cy="23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АРХИВ\Грязнова школа 2011-2012\инклюзия\инклюзивное образ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68544"/>
            <a:ext cx="7344816" cy="54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44570"/>
            <a:ext cx="3698207" cy="5077567"/>
          </a:xfrm>
        </p:spPr>
      </p:pic>
      <p:pic>
        <p:nvPicPr>
          <p:cNvPr id="7170" name="Picture 2" descr="C:\Users\Учитель\Pictures\MP Navigator EX\2013_04_26\IMG_0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270" y="932415"/>
            <a:ext cx="3488902" cy="49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29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83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NewsPrint</vt:lpstr>
      <vt:lpstr>Слайд Microsoft PowerPoint</vt:lpstr>
      <vt:lpstr>«Город для всех»</vt:lpstr>
      <vt:lpstr> НАША НОВАЯ ШКОЛА –  МЫ РАЗНЫЕ и МЫ ВМЕСТЕ!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 для всех»</dc:title>
  <dc:creator>Учитель</dc:creator>
  <cp:lastModifiedBy>Учитель</cp:lastModifiedBy>
  <cp:revision>6</cp:revision>
  <dcterms:created xsi:type="dcterms:W3CDTF">2013-05-06T13:12:06Z</dcterms:created>
  <dcterms:modified xsi:type="dcterms:W3CDTF">2013-05-06T14:00:09Z</dcterms:modified>
</cp:coreProperties>
</file>