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4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27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ulinarius.tv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ulinarius.tv/blo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779911" cy="240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476672"/>
            <a:ext cx="46805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Наша тыква золотая,</a:t>
            </a:r>
            <a:b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конфетка во рту тает.</a:t>
            </a:r>
            <a:b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тыкву испечем,</a:t>
            </a:r>
            <a:b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притрусим сахарком</a:t>
            </a:r>
            <a:b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и тянет ее съесть,</a:t>
            </a:r>
            <a:b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Этот наш деликатес.</a:t>
            </a:r>
            <a:b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 а тыквенные кашки,</a:t>
            </a:r>
            <a:b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глотают детки наши</a:t>
            </a:r>
            <a:b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Словно целый год не ели,</a:t>
            </a:r>
            <a:b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за прелесть, в самом деле.</a:t>
            </a:r>
            <a:b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Тыкву похвалить не грех</a:t>
            </a:r>
            <a:b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такой большой успех.</a:t>
            </a:r>
          </a:p>
        </p:txBody>
      </p:sp>
    </p:spTree>
    <p:extLst>
      <p:ext uri="{BB962C8B-B14F-4D97-AF65-F5344CB8AC3E}">
        <p14:creationId xmlns:p14="http://schemas.microsoft.com/office/powerpoint/2010/main" val="1551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563888" cy="267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4" y="3767199"/>
            <a:ext cx="3538704" cy="265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396784"/>
            <a:ext cx="4508381" cy="339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96920" y="404664"/>
            <a:ext cx="4151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Желтая как солнце тыква,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Как арбуз больших размеров.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Но мы к ней давно привыкли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в ее полезность верим.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Замечательные каши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Нам готовят мамы наши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пекут нам пироги,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Что вкуснее всех других.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Надо маму, папу слушать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побольше тыквы кушать</a:t>
            </a:r>
          </a:p>
        </p:txBody>
      </p:sp>
    </p:spTree>
    <p:extLst>
      <p:ext uri="{BB962C8B-B14F-4D97-AF65-F5344CB8AC3E}">
        <p14:creationId xmlns:p14="http://schemas.microsoft.com/office/powerpoint/2010/main" val="104248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7428"/>
          <a:stretch/>
        </p:blipFill>
        <p:spPr bwMode="auto">
          <a:xfrm>
            <a:off x="0" y="0"/>
            <a:ext cx="10283280" cy="752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32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4" t="11130" r="14967" b="7779"/>
          <a:stretch/>
        </p:blipFill>
        <p:spPr bwMode="auto">
          <a:xfrm rot="5400000">
            <a:off x="499043" y="-484078"/>
            <a:ext cx="1356628" cy="232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8177" y="243518"/>
            <a:ext cx="2935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Тыкву можно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выращивают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всех континентах ,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любой точке мира,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Антарктики.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155105"/>
            <a:ext cx="2790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Тыквенная столица  </a:t>
            </a:r>
            <a:endParaRPr lang="ru-RU" b="1" dirty="0" smtClean="0"/>
          </a:p>
          <a:p>
            <a:r>
              <a:rPr lang="ru-RU" b="1" dirty="0" smtClean="0"/>
              <a:t>находится </a:t>
            </a:r>
            <a:r>
              <a:rPr lang="ru-RU" b="1" dirty="0"/>
              <a:t>в США</a:t>
            </a:r>
            <a:r>
              <a:rPr lang="ru-RU" b="1" u="sng" dirty="0">
                <a:hlinkClick r:id="rId3"/>
              </a:rPr>
              <a:t>.</a:t>
            </a:r>
            <a:r>
              <a:rPr lang="ru-RU" b="1" dirty="0"/>
              <a:t> </a:t>
            </a:r>
            <a:r>
              <a:rPr lang="ru-RU" b="1" dirty="0" err="1"/>
              <a:t>Мортон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/>
              <a:t>в штате </a:t>
            </a:r>
            <a:r>
              <a:rPr lang="ru-RU" b="1" dirty="0" smtClean="0"/>
              <a:t>Иллинойс</a:t>
            </a:r>
          </a:p>
          <a:p>
            <a:r>
              <a:rPr lang="ru-RU" b="1" dirty="0" smtClean="0"/>
              <a:t>-</a:t>
            </a:r>
            <a:r>
              <a:rPr lang="ru-RU" b="1" dirty="0"/>
              <a:t>там родина тыквы.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11741" y="1772816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Традиция вырезать фонарей из тыкв была привезена в США ирландцами</a:t>
            </a:r>
            <a:r>
              <a:rPr lang="ru-RU" sz="1600" b="1" u="sng" dirty="0">
                <a:hlinkClick r:id="rId3"/>
              </a:rPr>
              <a:t>,</a:t>
            </a:r>
            <a:r>
              <a:rPr lang="ru-RU" sz="1600" b="1" dirty="0"/>
              <a:t> которые вырезали фонарики из брюквы к ежегодному празднику </a:t>
            </a:r>
            <a:r>
              <a:rPr lang="ru-RU" sz="1600" b="1" dirty="0" err="1"/>
              <a:t>Самайн</a:t>
            </a:r>
            <a:r>
              <a:rPr lang="ru-RU" sz="1600" b="1" dirty="0"/>
              <a:t>. Но со временем они обнаружили, что тыквы вырезать проще.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82056" y="2055149"/>
            <a:ext cx="2231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Существует более </a:t>
            </a:r>
            <a:endParaRPr lang="ru-RU" sz="2000" b="1" dirty="0" smtClean="0"/>
          </a:p>
          <a:p>
            <a:r>
              <a:rPr lang="ru-RU" sz="2000" b="1" dirty="0" smtClean="0"/>
              <a:t>50 </a:t>
            </a:r>
            <a:r>
              <a:rPr lang="ru-RU" sz="2000" b="1" dirty="0"/>
              <a:t>сортов тыкв</a:t>
            </a:r>
            <a:r>
              <a:rPr lang="ru-RU" sz="2000" b="1" u="sng" dirty="0">
                <a:hlinkClick r:id="rId3"/>
              </a:rPr>
              <a:t>.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772817"/>
            <a:ext cx="24926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Самая маленькая тыква может весить чуть меньше килограмма, а самая большая тыква, которую можно вырастить в своем огороде, может весить до 250 кг.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27732" y="3118497"/>
            <a:ext cx="2747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Если фонарик из тыквы </a:t>
            </a:r>
            <a:r>
              <a:rPr lang="ru-RU" b="1" dirty="0" smtClean="0"/>
              <a:t>сожмется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его </a:t>
            </a:r>
            <a:r>
              <a:rPr lang="ru-RU" b="1" dirty="0"/>
              <a:t>можно замочить на ночь в воде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3997" y="4486064"/>
            <a:ext cx="28957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Кроме оранжевых бывают </a:t>
            </a:r>
            <a:endParaRPr lang="ru-RU" b="1" dirty="0" smtClean="0"/>
          </a:p>
          <a:p>
            <a:r>
              <a:rPr lang="ru-RU" b="1" dirty="0" smtClean="0"/>
              <a:t>синие</a:t>
            </a:r>
            <a:r>
              <a:rPr lang="ru-RU" b="1" u="sng" dirty="0">
                <a:hlinkClick r:id="rId4"/>
              </a:rPr>
              <a:t>,</a:t>
            </a:r>
            <a:r>
              <a:rPr lang="ru-RU" b="1" dirty="0"/>
              <a:t> зеленые и </a:t>
            </a:r>
            <a:endParaRPr lang="ru-RU" b="1" dirty="0" smtClean="0"/>
          </a:p>
          <a:p>
            <a:r>
              <a:rPr lang="ru-RU" b="1" dirty="0" smtClean="0"/>
              <a:t>белые </a:t>
            </a:r>
            <a:r>
              <a:rPr lang="ru-RU" b="1" dirty="0"/>
              <a:t>тыквы.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42050" y="4720401"/>
            <a:ext cx="22756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Самую большую тыкву в мире вырастил в 1999 году Джерри </a:t>
            </a:r>
            <a:r>
              <a:rPr lang="ru-RU" sz="1600" b="1" dirty="0" err="1"/>
              <a:t>Чектон</a:t>
            </a:r>
            <a:r>
              <a:rPr lang="ru-RU" sz="1600" b="1" dirty="0"/>
              <a:t> в </a:t>
            </a:r>
            <a:r>
              <a:rPr lang="ru-RU" sz="1600" b="1" dirty="0" err="1"/>
              <a:t>Пеннсильвании</a:t>
            </a:r>
            <a:r>
              <a:rPr lang="ru-RU" sz="1600" b="1" dirty="0"/>
              <a:t> (США). </a:t>
            </a:r>
            <a:r>
              <a:rPr lang="ru-RU" sz="1600" b="1" dirty="0" err="1"/>
              <a:t>Монстрский</a:t>
            </a:r>
            <a:r>
              <a:rPr lang="ru-RU" sz="1600" b="1" dirty="0"/>
              <a:t> овощ весил 513 кг.</a:t>
            </a:r>
          </a:p>
        </p:txBody>
      </p:sp>
    </p:spTree>
    <p:extLst>
      <p:ext uri="{BB962C8B-B14F-4D97-AF65-F5344CB8AC3E}">
        <p14:creationId xmlns:p14="http://schemas.microsoft.com/office/powerpoint/2010/main" val="337947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1" y="4036329"/>
            <a:ext cx="4036469" cy="220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1493"/>
            <a:ext cx="3960440" cy="328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52463"/>
            <a:ext cx="3384376" cy="249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015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132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Ninulik)</dc:creator>
  <cp:lastModifiedBy>Kolesnikova</cp:lastModifiedBy>
  <cp:revision>13</cp:revision>
  <cp:lastPrinted>2014-10-23T23:38:39Z</cp:lastPrinted>
  <dcterms:created xsi:type="dcterms:W3CDTF">2014-10-13T12:52:27Z</dcterms:created>
  <dcterms:modified xsi:type="dcterms:W3CDTF">2015-01-10T13:45:10Z</dcterms:modified>
</cp:coreProperties>
</file>