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7" r:id="rId6"/>
    <p:sldId id="275" r:id="rId7"/>
    <p:sldId id="266" r:id="rId8"/>
    <p:sldId id="268" r:id="rId9"/>
    <p:sldId id="271" r:id="rId10"/>
    <p:sldId id="270" r:id="rId11"/>
    <p:sldId id="269" r:id="rId12"/>
    <p:sldId id="274" r:id="rId13"/>
    <p:sldId id="273" r:id="rId14"/>
    <p:sldId id="272" r:id="rId15"/>
    <p:sldId id="26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8F6FF7-58D8-4116-B673-EE7D5F52354F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0315F-829D-488B-851E-58D43604E3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47"/>
            <a:ext cx="9144000" cy="68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01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2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79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54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мам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66" y="30300"/>
            <a:ext cx="4420334" cy="34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ма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99" y="3473704"/>
            <a:ext cx="4406301" cy="33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DSC01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60032" cy="66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3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90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039a0ffed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74" y="0"/>
            <a:ext cx="915077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3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72691076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 мама\1256652653_molodaja-m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22" y="6027"/>
            <a:ext cx="4549578" cy="68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alend.ru/img/content/i0/416_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68" y="1"/>
            <a:ext cx="91761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08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1 картинки\Мама с сы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"/>
            <a:ext cx="4644008" cy="67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11 картинки\маму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6632"/>
            <a:ext cx="4499991" cy="30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2011 картинки\род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73016"/>
            <a:ext cx="4493451" cy="3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0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0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Антинарко</dc:creator>
  <cp:lastModifiedBy>Анжела</cp:lastModifiedBy>
  <cp:revision>8</cp:revision>
  <dcterms:created xsi:type="dcterms:W3CDTF">2011-11-25T09:03:34Z</dcterms:created>
  <dcterms:modified xsi:type="dcterms:W3CDTF">2014-11-01T12:22:26Z</dcterms:modified>
</cp:coreProperties>
</file>