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3" r:id="rId4"/>
    <p:sldId id="257" r:id="rId5"/>
    <p:sldId id="259" r:id="rId6"/>
    <p:sldId id="258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class.ru/" TargetMode="External"/><Relationship Id="rId2" Type="http://schemas.openxmlformats.org/officeDocument/2006/relationships/hyperlink" Target="http://edublog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sedu.net/" TargetMode="External"/><Relationship Id="rId5" Type="http://schemas.openxmlformats.org/officeDocument/2006/relationships/hyperlink" Target="https://www.blogger.com/start" TargetMode="External"/><Relationship Id="rId4" Type="http://schemas.openxmlformats.org/officeDocument/2006/relationships/hyperlink" Target="http://pedsovet.org/blogs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m.ru/referats/09DBAED14215400A90EBD6C039AE3FF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2200" b="1" dirty="0" smtClean="0"/>
              <a:t>Григорий КАНТОРОВИЧ, зампредседателя приемной комиссии НИУ  «Высшая школа экономики». -</a:t>
            </a:r>
            <a:br>
              <a:rPr lang="ru-RU" sz="2200" b="1" dirty="0" smtClean="0"/>
            </a:br>
            <a:r>
              <a:rPr lang="ru-RU" sz="2700" dirty="0" smtClean="0"/>
              <a:t>«…если учениками не занимались именно  в средней школе, не смогли заинтересовать учебой  в этом возрасте, то компенсировать это в старших классах почти невозможно. Страдает и общее развитие: ребенок просто не воспринимает  программу старших классов, начинает отключаться. Причем важно решать проблему по всей  стране, а не только в отдельных замечательных школах».</a:t>
            </a:r>
            <a:endParaRPr lang="ru-RU" sz="2700" dirty="0"/>
          </a:p>
        </p:txBody>
      </p:sp>
      <p:pic>
        <p:nvPicPr>
          <p:cNvPr id="1026" name="Picture 2" descr="C:\Users\Svetlana\Desktop\7Kantorovich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571480"/>
            <a:ext cx="1363331" cy="142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vetlana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000108"/>
            <a:ext cx="2619375" cy="174307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3600" dirty="0" smtClean="0"/>
              <a:t>«</a:t>
            </a:r>
            <a:r>
              <a:rPr lang="ru-RU" sz="3600" b="1" dirty="0" smtClean="0"/>
              <a:t>Структура личности подростка… В ней нет ничего устойчивого, окончательного и подвижного. Все в ней переход, и все течет…»</a:t>
            </a:r>
            <a:r>
              <a:rPr lang="ru-RU" sz="3600" dirty="0" smtClean="0"/>
              <a:t> </a:t>
            </a:r>
            <a:endParaRPr lang="ru-RU" sz="3600" dirty="0" smtClean="0"/>
          </a:p>
          <a:p>
            <a:pPr algn="r">
              <a:buNone/>
            </a:pPr>
            <a:r>
              <a:rPr lang="ru-RU" sz="2000" dirty="0" smtClean="0"/>
              <a:t> (Л.С</a:t>
            </a:r>
            <a:r>
              <a:rPr lang="ru-RU" sz="2000" dirty="0" smtClean="0"/>
              <a:t>. </a:t>
            </a:r>
            <a:r>
              <a:rPr lang="ru-RU" sz="2000" dirty="0" err="1" smtClean="0"/>
              <a:t>Выготский</a:t>
            </a:r>
            <a:r>
              <a:rPr lang="ru-RU" sz="2000" dirty="0" smtClean="0"/>
              <a:t> </a:t>
            </a:r>
            <a:r>
              <a:rPr lang="ru-RU" sz="2000" dirty="0" smtClean="0"/>
              <a:t>)</a:t>
            </a:r>
            <a:endParaRPr lang="ru-RU" sz="2000" dirty="0" smtClean="0"/>
          </a:p>
          <a:p>
            <a:endParaRPr lang="ru-RU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Решение образовательных и познавательных задач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/>
              <a:t>Блог</a:t>
            </a:r>
            <a:r>
              <a:rPr lang="ru-RU" sz="3600" dirty="0" smtClean="0"/>
              <a:t> учителя</a:t>
            </a:r>
          </a:p>
          <a:p>
            <a:r>
              <a:rPr lang="ru-RU" sz="3600" dirty="0" smtClean="0"/>
              <a:t>Интернет- ресурсы</a:t>
            </a:r>
          </a:p>
          <a:p>
            <a:r>
              <a:rPr lang="ru-RU" sz="3600" dirty="0" smtClean="0"/>
              <a:t>Интерактивная доска</a:t>
            </a:r>
          </a:p>
          <a:p>
            <a:endParaRPr lang="ru-RU" sz="36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Общение в социальных сетях</a:t>
            </a:r>
          </a:p>
          <a:p>
            <a:r>
              <a:rPr lang="ru-RU" sz="3600" dirty="0" smtClean="0"/>
              <a:t>Мультимедиа презентации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Полезные сайты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Направление</a:t>
            </a:r>
            <a:r>
              <a:rPr lang="ru-RU" b="1" dirty="0" smtClean="0"/>
              <a:t>  </a:t>
            </a:r>
            <a:r>
              <a:rPr lang="ru-RU" b="1" dirty="0" smtClean="0"/>
              <a:t>Всеобуча </a:t>
            </a:r>
            <a:r>
              <a:rPr lang="en-US" b="1" dirty="0" smtClean="0">
                <a:solidFill>
                  <a:srgbClr val="FF0000"/>
                </a:solidFill>
              </a:rPr>
              <a:t>http</a:t>
            </a:r>
            <a:r>
              <a:rPr lang="en-US" b="1" dirty="0" smtClean="0">
                <a:solidFill>
                  <a:srgbClr val="FF0000"/>
                </a:solidFill>
              </a:rPr>
              <a:t>://festival.nic-snail.ru/</a:t>
            </a:r>
            <a:r>
              <a:rPr lang="ru-RU" dirty="0" smtClean="0">
                <a:solidFill>
                  <a:srgbClr val="92D050"/>
                </a:solidFill>
              </a:rPr>
              <a:t/>
            </a:r>
            <a:br>
              <a:rPr lang="ru-RU" dirty="0" smtClean="0">
                <a:solidFill>
                  <a:srgbClr val="92D050"/>
                </a:solidFill>
              </a:rPr>
            </a:br>
            <a:r>
              <a:rPr lang="ru-RU" b="1" dirty="0" smtClean="0"/>
              <a:t>Создание эффективных презентаций к уроку.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(использование различных сервисов, программ, методических приемов)</a:t>
            </a:r>
            <a:r>
              <a:rPr lang="ru-RU" b="1" dirty="0" err="1" smtClean="0"/>
              <a:t>Microsoft</a:t>
            </a:r>
            <a:r>
              <a:rPr lang="ru-RU" b="1" dirty="0" smtClean="0"/>
              <a:t> </a:t>
            </a:r>
            <a:r>
              <a:rPr lang="ru-RU" b="1" dirty="0" err="1" smtClean="0"/>
              <a:t>Excel</a:t>
            </a:r>
            <a:r>
              <a:rPr lang="ru-RU" b="1" dirty="0" smtClean="0"/>
              <a:t>. </a:t>
            </a:r>
            <a:endParaRPr lang="ru-RU" b="1" dirty="0" smtClean="0"/>
          </a:p>
          <a:p>
            <a:r>
              <a:rPr lang="ru-RU" b="1" dirty="0" smtClean="0"/>
              <a:t>Практикум </a:t>
            </a:r>
            <a:r>
              <a:rPr lang="ru-RU" b="1" dirty="0" smtClean="0"/>
              <a:t>для </a:t>
            </a:r>
            <a:r>
              <a:rPr lang="ru-RU" b="1" dirty="0" err="1" smtClean="0"/>
              <a:t>учителяВеб-сайт</a:t>
            </a:r>
            <a:r>
              <a:rPr lang="ru-RU" b="1" dirty="0" smtClean="0"/>
              <a:t> учителя: проектирование, разработка, </a:t>
            </a:r>
            <a:r>
              <a:rPr lang="ru-RU" b="1" dirty="0" err="1" smtClean="0"/>
              <a:t>публикация.Блог</a:t>
            </a:r>
            <a:r>
              <a:rPr lang="ru-RU" b="1" dirty="0" smtClean="0"/>
              <a:t> учителя: цели и </a:t>
            </a:r>
            <a:r>
              <a:rPr lang="ru-RU" b="1" dirty="0" err="1" smtClean="0"/>
              <a:t>возможности.Создание</a:t>
            </a:r>
            <a:r>
              <a:rPr lang="ru-RU" b="1" dirty="0" smtClean="0"/>
              <a:t> электронного </a:t>
            </a:r>
            <a:r>
              <a:rPr lang="ru-RU" b="1" dirty="0" err="1" smtClean="0"/>
              <a:t>портфолио</a:t>
            </a:r>
            <a:r>
              <a:rPr lang="ru-RU" b="1" dirty="0" smtClean="0"/>
              <a:t> учителя (ученика).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(в рамках подготовки документов к аттестации, к </a:t>
            </a:r>
            <a:r>
              <a:rPr lang="ru-RU" dirty="0" err="1" smtClean="0"/>
              <a:t>самопрезентациям</a:t>
            </a:r>
            <a:r>
              <a:rPr lang="ru-RU" dirty="0" smtClean="0"/>
              <a:t>, для учеников –в соответствии с </a:t>
            </a:r>
            <a:r>
              <a:rPr lang="ru-RU" dirty="0" smtClean="0"/>
              <a:t>ФГОС)</a:t>
            </a:r>
          </a:p>
          <a:p>
            <a:r>
              <a:rPr lang="ru-RU" b="1" dirty="0" smtClean="0"/>
              <a:t>Эффективный </a:t>
            </a:r>
            <a:r>
              <a:rPr lang="ru-RU" b="1" dirty="0" smtClean="0"/>
              <a:t>урок 21 </a:t>
            </a:r>
            <a:r>
              <a:rPr lang="ru-RU" b="1" dirty="0" err="1" smtClean="0"/>
              <a:t>века.Как</a:t>
            </a:r>
            <a:r>
              <a:rPr lang="ru-RU" b="1" dirty="0" smtClean="0"/>
              <a:t> спроектировать и провести дистанционный проект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Педагогический </a:t>
            </a:r>
            <a:r>
              <a:rPr lang="ru-RU" b="1" dirty="0" smtClean="0"/>
              <a:t>менеджмент.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(для руководителей ШМО, для классных </a:t>
            </a:r>
            <a:r>
              <a:rPr lang="ru-RU" dirty="0" smtClean="0"/>
              <a:t>руководителей)</a:t>
            </a:r>
          </a:p>
          <a:p>
            <a:r>
              <a:rPr lang="ru-RU" b="1" dirty="0" smtClean="0"/>
              <a:t>Тренинг </a:t>
            </a:r>
            <a:r>
              <a:rPr lang="ru-RU" b="1" dirty="0" smtClean="0"/>
              <a:t>по подготовке к участию в конкурсах профессионального </a:t>
            </a:r>
            <a:r>
              <a:rPr lang="ru-RU" b="1" dirty="0" err="1" smtClean="0"/>
              <a:t>мастерства.Использование</a:t>
            </a:r>
            <a:r>
              <a:rPr lang="ru-RU" b="1" dirty="0" smtClean="0"/>
              <a:t> QR-кодов как один из способов организации мотивации на уроке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dirty="0" err="1" smtClean="0"/>
              <a:t>Блог</a:t>
            </a:r>
            <a:r>
              <a:rPr lang="ru-RU" sz="1800" dirty="0" smtClean="0"/>
              <a:t> </a:t>
            </a:r>
            <a:r>
              <a:rPr lang="ru-RU" sz="1800" dirty="0" smtClean="0"/>
              <a:t>(англ. </a:t>
            </a:r>
            <a:r>
              <a:rPr lang="ru-RU" sz="1800" dirty="0" err="1" smtClean="0"/>
              <a:t>blog</a:t>
            </a:r>
            <a:r>
              <a:rPr lang="ru-RU" sz="1800" dirty="0" smtClean="0"/>
              <a:t>, от “</a:t>
            </a:r>
            <a:r>
              <a:rPr lang="ru-RU" sz="1800" dirty="0" err="1" smtClean="0"/>
              <a:t>web</a:t>
            </a:r>
            <a:r>
              <a:rPr lang="ru-RU" sz="1800" dirty="0" smtClean="0"/>
              <a:t> </a:t>
            </a:r>
            <a:r>
              <a:rPr lang="ru-RU" sz="1800" dirty="0" err="1" smtClean="0"/>
              <a:t>log</a:t>
            </a:r>
            <a:r>
              <a:rPr lang="ru-RU" sz="1800" dirty="0" smtClean="0"/>
              <a:t>” – сетевой журнал или дневник событий) – это </a:t>
            </a:r>
            <a:r>
              <a:rPr lang="ru-RU" sz="1800" dirty="0" err="1" smtClean="0"/>
              <a:t>веб-сайт</a:t>
            </a:r>
            <a:r>
              <a:rPr lang="ru-RU" sz="1800" dirty="0" smtClean="0"/>
              <a:t>, основное содержимое которого составляют регулярно добавляемые записи, изображения или </a:t>
            </a:r>
            <a:r>
              <a:rPr lang="ru-RU" sz="1800" dirty="0" smtClean="0"/>
              <a:t>мультимедиа, </a:t>
            </a:r>
            <a:r>
              <a:rPr lang="ru-RU" sz="1800" dirty="0" smtClean="0"/>
              <a:t>который имеет более персонализированный характер и предназначен для </a:t>
            </a:r>
            <a:r>
              <a:rPr lang="ru-RU" sz="1800" u="sng" dirty="0" smtClean="0"/>
              <a:t>самореализации, саморазвития и самосовершенствования</a:t>
            </a:r>
            <a:r>
              <a:rPr lang="ru-RU" sz="1800" dirty="0" smtClean="0"/>
              <a:t>, </a:t>
            </a:r>
            <a:r>
              <a:rPr lang="ru-RU" sz="1800" dirty="0" err="1" smtClean="0"/>
              <a:t>online</a:t>
            </a:r>
            <a:r>
              <a:rPr lang="ru-RU" sz="1800" dirty="0" smtClean="0"/>
              <a:t> общения, поиска новых друзей и деловых партнеров, продвижении и раскрутки личного бренда, а также он является уникальным инструментом для заработка в интернет</a:t>
            </a:r>
            <a:r>
              <a:rPr lang="ru-RU" sz="1800" dirty="0" smtClean="0"/>
              <a:t>. </a:t>
            </a:r>
            <a:r>
              <a:rPr lang="ru-RU" sz="2000" dirty="0" smtClean="0"/>
              <a:t>В. </a:t>
            </a:r>
            <a:r>
              <a:rPr lang="ru-RU" sz="2000" dirty="0" err="1" smtClean="0"/>
              <a:t>Челпаненко</a:t>
            </a:r>
            <a:r>
              <a:rPr lang="ru-RU" sz="2000" dirty="0" smtClean="0"/>
              <a:t> </a:t>
            </a:r>
            <a:r>
              <a:rPr lang="en-US" sz="2000" dirty="0" smtClean="0"/>
              <a:t>http</a:t>
            </a:r>
            <a:r>
              <a:rPr lang="en-US" sz="2000" dirty="0" smtClean="0"/>
              <a:t>://www.chelpachenko.ru</a:t>
            </a:r>
            <a:r>
              <a:rPr lang="en-US" sz="2000" dirty="0" smtClean="0"/>
              <a:t>/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21442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Учительский </a:t>
            </a:r>
            <a:r>
              <a:rPr lang="ru-RU" dirty="0" err="1" smtClean="0"/>
              <a:t>блог</a:t>
            </a:r>
            <a:r>
              <a:rPr lang="ru-RU" dirty="0" smtClean="0"/>
              <a:t>: за и против</a:t>
            </a:r>
            <a:br>
              <a:rPr lang="ru-RU" dirty="0" smtClean="0"/>
            </a:br>
            <a:r>
              <a:rPr lang="ru-RU" sz="1800" dirty="0" smtClean="0"/>
              <a:t>«Чтобы </a:t>
            </a:r>
            <a:r>
              <a:rPr lang="ru-RU" sz="1800" dirty="0" smtClean="0"/>
              <a:t>успеть за временем, надо попробовать его опередить».</a:t>
            </a:r>
            <a:br>
              <a:rPr lang="ru-RU" sz="1800" dirty="0" smtClean="0"/>
            </a:br>
            <a:r>
              <a:rPr lang="ru-RU" sz="1800" dirty="0" smtClean="0"/>
              <a:t>(А.Кондаков)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Плюсы </a:t>
            </a:r>
            <a:r>
              <a:rPr lang="ru-RU" dirty="0" err="1" smtClean="0"/>
              <a:t>блога</a:t>
            </a:r>
            <a:r>
              <a:rPr lang="ru-RU" dirty="0" smtClean="0"/>
              <a:t>:</a:t>
            </a:r>
          </a:p>
          <a:p>
            <a:r>
              <a:rPr lang="ru-RU" sz="1400" dirty="0" err="1" smtClean="0"/>
              <a:t>Блог</a:t>
            </a:r>
            <a:r>
              <a:rPr lang="ru-RU" sz="1400" dirty="0" smtClean="0"/>
              <a:t> как раз и поможет некоторым учителям научиться публично отстаивать свою точку </a:t>
            </a:r>
            <a:r>
              <a:rPr lang="ru-RU" sz="1400" dirty="0" err="1" smtClean="0"/>
              <a:t>зрения,вести</a:t>
            </a:r>
            <a:r>
              <a:rPr lang="ru-RU" sz="1400" dirty="0" smtClean="0"/>
              <a:t> дискуссию, а не прятаться за дверью своих кабинетов. </a:t>
            </a:r>
            <a:r>
              <a:rPr lang="ru-RU" sz="1400" dirty="0" smtClean="0"/>
              <a:t> </a:t>
            </a:r>
          </a:p>
          <a:p>
            <a:r>
              <a:rPr lang="ru-RU" sz="1400" dirty="0" err="1" smtClean="0"/>
              <a:t>Блог</a:t>
            </a:r>
            <a:r>
              <a:rPr lang="ru-RU" sz="1400" dirty="0" smtClean="0"/>
              <a:t> как элемент </a:t>
            </a:r>
            <a:r>
              <a:rPr lang="ru-RU" sz="1400" dirty="0" err="1" smtClean="0"/>
              <a:t>портфолио</a:t>
            </a:r>
            <a:r>
              <a:rPr lang="ru-RU" sz="1400" dirty="0" smtClean="0"/>
              <a:t> </a:t>
            </a:r>
            <a:r>
              <a:rPr lang="ru-RU" sz="1400" dirty="0" smtClean="0"/>
              <a:t>учителя и учеников.</a:t>
            </a:r>
          </a:p>
          <a:p>
            <a:r>
              <a:rPr lang="ru-RU" sz="1400" dirty="0" smtClean="0"/>
              <a:t>Возможность донести </a:t>
            </a:r>
            <a:r>
              <a:rPr lang="ru-RU" sz="1400" dirty="0" smtClean="0"/>
              <a:t>до </a:t>
            </a:r>
            <a:r>
              <a:rPr lang="ru-RU" sz="1400" dirty="0" smtClean="0"/>
              <a:t>учеников </a:t>
            </a:r>
            <a:r>
              <a:rPr lang="ru-RU" sz="1400" dirty="0" smtClean="0"/>
              <a:t>и коллег дополнительную информацию, на которую не хватает времени во время учебного дня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Возможность связи с родителями учеников:  презентации родительских собраний для  информирования отсутствующих.</a:t>
            </a:r>
          </a:p>
          <a:p>
            <a:r>
              <a:rPr lang="ru-RU" sz="1400" dirty="0" smtClean="0"/>
              <a:t>Динамичное,  живое общение с учениками, обмен полезными ссылками по предмету, работа с одаренными детьми</a:t>
            </a:r>
          </a:p>
          <a:p>
            <a:r>
              <a:rPr lang="ru-RU" sz="1400" dirty="0" smtClean="0"/>
              <a:t>Саморазвитие, т.к. </a:t>
            </a:r>
            <a:r>
              <a:rPr lang="ru-RU" sz="1400" u="sng" dirty="0" err="1" smtClean="0"/>
              <a:t>б</a:t>
            </a:r>
            <a:r>
              <a:rPr lang="ru-RU" sz="1400" u="sng" dirty="0" err="1" smtClean="0"/>
              <a:t>лог</a:t>
            </a:r>
            <a:r>
              <a:rPr lang="ru-RU" sz="1400" u="sng" dirty="0" smtClean="0"/>
              <a:t> </a:t>
            </a:r>
            <a:r>
              <a:rPr lang="ru-RU" sz="1400" u="sng" dirty="0" smtClean="0"/>
              <a:t>обязывает постоянно развиваться и получать новые </a:t>
            </a:r>
            <a:r>
              <a:rPr lang="ru-RU" sz="1400" u="sng" dirty="0" smtClean="0"/>
              <a:t>знания, </a:t>
            </a:r>
            <a:r>
              <a:rPr lang="ru-RU" sz="1400" u="sng" dirty="0" err="1" smtClean="0"/>
              <a:t>ИКТ-навыки</a:t>
            </a:r>
            <a:endParaRPr lang="ru-RU" sz="1400" dirty="0" smtClean="0"/>
          </a:p>
          <a:p>
            <a:r>
              <a:rPr lang="ru-RU" dirty="0" smtClean="0"/>
              <a:t>Слабые стороны: </a:t>
            </a:r>
          </a:p>
          <a:p>
            <a:r>
              <a:rPr lang="ru-RU" sz="1400" dirty="0" smtClean="0"/>
              <a:t>Нехватка времени</a:t>
            </a:r>
          </a:p>
          <a:p>
            <a:r>
              <a:rPr lang="ru-RU" sz="1400" dirty="0" smtClean="0"/>
              <a:t>Для того чтобы </a:t>
            </a:r>
            <a:r>
              <a:rPr lang="ru-RU" sz="1400" dirty="0" err="1" smtClean="0"/>
              <a:t>блог</a:t>
            </a:r>
            <a:r>
              <a:rPr lang="ru-RU" sz="1400" dirty="0" smtClean="0"/>
              <a:t> "жил" необходимо постоянно пополнять его материалами, с постоянной периодичностью создавать посты, анкеты и опросы. Педагогам необходима квалифицированная помощь, а также советы и рекомендации по ведению </a:t>
            </a:r>
            <a:r>
              <a:rPr lang="ru-RU" sz="1400" dirty="0" err="1" smtClean="0"/>
              <a:t>блога</a:t>
            </a:r>
            <a:r>
              <a:rPr lang="ru-RU" sz="1400" dirty="0" smtClean="0"/>
              <a:t>. </a:t>
            </a:r>
            <a:endParaRPr lang="ru-RU" sz="1400" dirty="0" smtClean="0"/>
          </a:p>
          <a:p>
            <a:r>
              <a:rPr lang="ru-RU" sz="1400" dirty="0" smtClean="0"/>
              <a:t>Трудности в использовании </a:t>
            </a:r>
            <a:r>
              <a:rPr lang="ru-RU" sz="1400" dirty="0" err="1" smtClean="0"/>
              <a:t>блогов</a:t>
            </a:r>
            <a:r>
              <a:rPr lang="ru-RU" sz="1400" dirty="0" smtClean="0"/>
              <a:t> как средства обучения (отсутствие мотивации учеников,  навыков самоорганизации, должной  информационной компетенции)</a:t>
            </a:r>
          </a:p>
          <a:p>
            <a:r>
              <a:rPr lang="ru-RU" sz="1400" dirty="0" smtClean="0"/>
              <a:t>Учительские </a:t>
            </a:r>
            <a:r>
              <a:rPr lang="ru-RU" sz="1400" dirty="0" err="1" smtClean="0"/>
              <a:t>блоги</a:t>
            </a:r>
            <a:r>
              <a:rPr lang="ru-RU" sz="1400" dirty="0" smtClean="0"/>
              <a:t> должны быть на должном уровне</a:t>
            </a:r>
            <a:r>
              <a:rPr lang="ru-RU" sz="1400" dirty="0" smtClean="0"/>
              <a:t>.</a:t>
            </a:r>
          </a:p>
          <a:p>
            <a:pPr>
              <a:buNone/>
            </a:pPr>
            <a:endParaRPr lang="ru-RU" sz="1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создать?...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Во-первых, в Интернете существуют самостоятельные площадки для создания </a:t>
            </a:r>
            <a:r>
              <a:rPr lang="ru-RU" dirty="0" err="1" smtClean="0"/>
              <a:t>блогов</a:t>
            </a:r>
            <a:r>
              <a:rPr lang="ru-RU" dirty="0" smtClean="0"/>
              <a:t>. Прежде всего, </a:t>
            </a:r>
            <a:r>
              <a:rPr lang="ru-RU" b="1" dirty="0" smtClean="0"/>
              <a:t>это </a:t>
            </a:r>
            <a:r>
              <a:rPr lang="ru-RU" b="1" dirty="0" err="1" smtClean="0"/>
              <a:t>LiveJournal</a:t>
            </a:r>
            <a:r>
              <a:rPr lang="ru-RU" b="1" dirty="0" smtClean="0"/>
              <a:t>, </a:t>
            </a:r>
            <a:r>
              <a:rPr lang="ru-RU" b="1" dirty="0" err="1" smtClean="0"/>
              <a:t>liveinternet</a:t>
            </a:r>
            <a:r>
              <a:rPr lang="ru-RU" b="1" dirty="0" smtClean="0"/>
              <a:t> и </a:t>
            </a:r>
            <a:r>
              <a:rPr lang="ru-RU" b="1" dirty="0" err="1" smtClean="0"/>
              <a:t>Blogger</a:t>
            </a:r>
            <a:r>
              <a:rPr lang="ru-RU" b="1" dirty="0" smtClean="0"/>
              <a:t>. </a:t>
            </a:r>
            <a:r>
              <a:rPr lang="ru-RU" dirty="0" smtClean="0"/>
              <a:t>Причем последняя постепенно преобразуется в социальную сеть.</a:t>
            </a:r>
          </a:p>
          <a:p>
            <a:r>
              <a:rPr lang="ru-RU" dirty="0" smtClean="0"/>
              <a:t>Во-вторых, удобными платформами для создания </a:t>
            </a:r>
            <a:r>
              <a:rPr lang="ru-RU" dirty="0" err="1" smtClean="0"/>
              <a:t>блогов</a:t>
            </a:r>
            <a:r>
              <a:rPr lang="ru-RU" dirty="0" smtClean="0"/>
              <a:t> </a:t>
            </a:r>
            <a:r>
              <a:rPr lang="ru-RU" dirty="0" smtClean="0"/>
              <a:t>являются. </a:t>
            </a:r>
            <a:r>
              <a:rPr lang="ru-RU" dirty="0" smtClean="0"/>
              <a:t>Здесь каждый участник </a:t>
            </a:r>
            <a:r>
              <a:rPr lang="ru-RU" dirty="0" err="1" smtClean="0"/>
              <a:t>имеет</a:t>
            </a:r>
            <a:r>
              <a:rPr lang="ru-RU" b="1" dirty="0" err="1" smtClean="0"/>
              <a:t>социальные</a:t>
            </a:r>
            <a:r>
              <a:rPr lang="ru-RU" b="1" dirty="0" smtClean="0"/>
              <a:t> образовательные сети</a:t>
            </a:r>
            <a:r>
              <a:rPr lang="ru-RU" dirty="0" smtClean="0"/>
              <a:t> </a:t>
            </a:r>
            <a:r>
              <a:rPr lang="ru-RU" dirty="0" smtClean="0"/>
              <a:t>возможность вести свой личный и (или профессиональный) </a:t>
            </a:r>
            <a:r>
              <a:rPr lang="ru-RU" dirty="0" err="1" smtClean="0"/>
              <a:t>блог</a:t>
            </a:r>
            <a:r>
              <a:rPr lang="ru-RU" dirty="0" smtClean="0"/>
              <a:t>, делиться с другими новостями, своим мнением, выкладывать свои материалы и ссылки на материалы коллег. Наиболее популярными социальными сетями являются следующие:</a:t>
            </a:r>
          </a:p>
          <a:p>
            <a:r>
              <a:rPr lang="ru-RU" dirty="0" err="1" smtClean="0"/>
              <a:t>ProШколу.ru</a:t>
            </a:r>
            <a:r>
              <a:rPr lang="ru-RU" dirty="0" smtClean="0"/>
              <a:t> (</a:t>
            </a:r>
            <a:r>
              <a:rPr lang="ru-RU" dirty="0" smtClean="0">
                <a:hlinkClick r:id="rId2"/>
              </a:rPr>
              <a:t>http://edublogs.org/</a:t>
            </a:r>
            <a:r>
              <a:rPr lang="ru-RU" dirty="0" smtClean="0"/>
              <a:t>)</a:t>
            </a:r>
          </a:p>
          <a:p>
            <a:r>
              <a:rPr lang="ru-RU" dirty="0" smtClean="0"/>
              <a:t>Открытый класс (</a:t>
            </a:r>
            <a:r>
              <a:rPr lang="ru-RU" dirty="0" smtClean="0">
                <a:hlinkClick r:id="rId3"/>
              </a:rPr>
              <a:t>http://www.openclass.ru/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Педсовет.org</a:t>
            </a:r>
            <a:r>
              <a:rPr lang="ru-RU" dirty="0" smtClean="0"/>
              <a:t> (</a:t>
            </a:r>
            <a:r>
              <a:rPr lang="ru-RU" dirty="0" smtClean="0">
                <a:hlinkClick r:id="rId4"/>
              </a:rPr>
              <a:t>http://pedsovet.org/blogs/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Blogger</a:t>
            </a:r>
            <a:r>
              <a:rPr lang="ru-RU" dirty="0" smtClean="0"/>
              <a:t> (</a:t>
            </a:r>
            <a:r>
              <a:rPr lang="ru-RU" dirty="0" smtClean="0">
                <a:hlinkClick r:id="rId5"/>
              </a:rPr>
              <a:t>https://www.blogger.com/start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RusEdu</a:t>
            </a:r>
            <a:r>
              <a:rPr lang="ru-RU" dirty="0" smtClean="0"/>
              <a:t>(</a:t>
            </a:r>
            <a:r>
              <a:rPr lang="ru-RU" dirty="0" smtClean="0">
                <a:hlinkClick r:id="rId6"/>
              </a:rPr>
              <a:t>http://rusedu.net/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Edublogs</a:t>
            </a:r>
            <a:r>
              <a:rPr lang="ru-RU" dirty="0" smtClean="0"/>
              <a:t> (</a:t>
            </a:r>
            <a:r>
              <a:rPr lang="ru-RU" dirty="0" smtClean="0">
                <a:hlinkClick r:id="rId2"/>
              </a:rPr>
              <a:t>http://edublogs.org/</a:t>
            </a:r>
            <a:r>
              <a:rPr lang="ru-RU" dirty="0" smtClean="0"/>
              <a:t>) – платформа на английском языке с функцией </a:t>
            </a:r>
            <a:r>
              <a:rPr lang="ru-RU" dirty="0" err="1" smtClean="0"/>
              <a:t>онлайн-перевода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Коммуникативная </a:t>
            </a:r>
            <a:r>
              <a:rPr lang="ru-RU" dirty="0" err="1" smtClean="0"/>
              <a:t>компетенция=</a:t>
            </a:r>
            <a:r>
              <a:rPr lang="ru-RU" dirty="0" smtClean="0"/>
              <a:t> </a:t>
            </a:r>
            <a:r>
              <a:rPr lang="ru-RU" dirty="0" err="1" smtClean="0"/>
              <a:t>личностная+</a:t>
            </a:r>
            <a:r>
              <a:rPr lang="ru-RU" dirty="0" smtClean="0"/>
              <a:t> языковая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Решение ряда задач:</a:t>
            </a:r>
          </a:p>
          <a:p>
            <a:r>
              <a:rPr lang="ru-RU" sz="2000" dirty="0" smtClean="0"/>
              <a:t>Обсуждение поставленной проблемы посредством чатов, форумов.</a:t>
            </a:r>
          </a:p>
          <a:p>
            <a:r>
              <a:rPr lang="ru-RU" sz="2000" dirty="0" smtClean="0"/>
              <a:t>Умение быстро находить информацию и пользоваться ею, сосредоточиться на достижение цели.</a:t>
            </a:r>
          </a:p>
          <a:p>
            <a:r>
              <a:rPr lang="ru-RU" sz="2000" dirty="0" smtClean="0"/>
              <a:t>Повышение мотивации обучающихся.</a:t>
            </a:r>
          </a:p>
          <a:p>
            <a:r>
              <a:rPr lang="ru-RU" sz="2000" dirty="0" smtClean="0"/>
              <a:t>Соотнесение собственных образовательных результатов с другими.</a:t>
            </a:r>
          </a:p>
          <a:p>
            <a:r>
              <a:rPr lang="ru-RU" sz="2000" dirty="0" smtClean="0"/>
              <a:t>Возможность оценить коммуникативные умения  и дать рекомендации  по грамотному оформлению высказывания.</a:t>
            </a:r>
          </a:p>
          <a:p>
            <a:r>
              <a:rPr lang="ru-RU" sz="1200" dirty="0" smtClean="0"/>
              <a:t>(по результатам проведенного эксперимента </a:t>
            </a:r>
            <a:r>
              <a:rPr lang="ru-RU" sz="1200" dirty="0" smtClean="0"/>
              <a:t>средней общеобразовательной школе (СОШ) № 26 и Российско-Американской школе г. </a:t>
            </a:r>
            <a:r>
              <a:rPr lang="ru-RU" sz="1200" dirty="0" smtClean="0"/>
              <a:t>Мирного, СОШ№ 10 г. Якутска, 2012 г.)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Читать </a:t>
            </a:r>
            <a:r>
              <a:rPr lang="ru-RU" sz="1200" dirty="0" err="1" smtClean="0"/>
              <a:t>полностью:</a:t>
            </a:r>
            <a:r>
              <a:rPr lang="ru-RU" sz="1200" dirty="0" err="1" smtClean="0">
                <a:hlinkClick r:id="rId2"/>
              </a:rPr>
              <a:t>http</a:t>
            </a:r>
            <a:r>
              <a:rPr lang="ru-RU" sz="1200" dirty="0" smtClean="0">
                <a:hlinkClick r:id="rId2"/>
              </a:rPr>
              <a:t>://</a:t>
            </a:r>
            <a:r>
              <a:rPr lang="ru-RU" sz="1200" dirty="0" err="1" smtClean="0">
                <a:hlinkClick r:id="rId2"/>
              </a:rPr>
              <a:t>www.km.ru</a:t>
            </a:r>
            <a:r>
              <a:rPr lang="ru-RU" sz="1200" dirty="0" smtClean="0">
                <a:hlinkClick r:id="rId2"/>
              </a:rPr>
              <a:t>/</a:t>
            </a:r>
            <a:r>
              <a:rPr lang="ru-RU" sz="1200" dirty="0" err="1" smtClean="0">
                <a:hlinkClick r:id="rId2"/>
              </a:rPr>
              <a:t>referats</a:t>
            </a:r>
            <a:r>
              <a:rPr lang="ru-RU" sz="1200" dirty="0" smtClean="0">
                <a:hlinkClick r:id="rId2"/>
              </a:rPr>
              <a:t>/09DBAED14215400A90EBD6C039AE3FFD</a:t>
            </a: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FF0000"/>
                </a:solidFill>
              </a:rPr>
              <a:t>Спасибо за внимание!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87</TotalTime>
  <Words>338</Words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                            Григорий КАНТОРОВИЧ, зампредседателя приемной комиссии НИУ  «Высшая школа экономики». - «…если учениками не занимались именно  в средней школе, не смогли заинтересовать учебой  в этом возрасте, то компенсировать это в старших классах почти невозможно. Страдает и общее развитие: ребенок просто не воспринимает  программу старших классов, начинает отключаться. Причем важно решать проблему по всей  стране, а не только в отдельных замечательных школах».</vt:lpstr>
      <vt:lpstr>Слайд 2</vt:lpstr>
      <vt:lpstr>Решение образовательных и познавательных задач</vt:lpstr>
      <vt:lpstr>Полезные сайты</vt:lpstr>
      <vt:lpstr>Слайд 5</vt:lpstr>
      <vt:lpstr>Учительский блог: за и против «Чтобы успеть за временем, надо попробовать его опередить». (А.Кондаков) </vt:lpstr>
      <vt:lpstr>Как создать?...</vt:lpstr>
      <vt:lpstr>Коммуникативная компетенция= личностная+ языковая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Svetlana</dc:creator>
  <cp:lastModifiedBy>Svetlana</cp:lastModifiedBy>
  <cp:revision>21</cp:revision>
  <dcterms:created xsi:type="dcterms:W3CDTF">2014-08-24T07:18:11Z</dcterms:created>
  <dcterms:modified xsi:type="dcterms:W3CDTF">2014-08-24T09:55:17Z</dcterms:modified>
</cp:coreProperties>
</file>