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5" r:id="rId4"/>
    <p:sldId id="259" r:id="rId5"/>
    <p:sldId id="264" r:id="rId6"/>
    <p:sldId id="260" r:id="rId7"/>
    <p:sldId id="261" r:id="rId8"/>
    <p:sldId id="262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9" autoAdjust="0"/>
    <p:restoredTop sz="94629" autoAdjust="0"/>
  </p:normalViewPr>
  <p:slideViewPr>
    <p:cSldViewPr>
      <p:cViewPr varScale="1">
        <p:scale>
          <a:sx n="50" d="100"/>
          <a:sy n="50" d="100"/>
        </p:scale>
        <p:origin x="-8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43B54-EB3E-4E00-A183-624ECEC8A418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D2578-B4DC-48F9-A11C-63F57D91139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D100-D7FA-44BE-9FC3-7F81E61E5BEA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4F8D-8827-4261-8EB5-B07596071EA5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303F-9AE4-4C59-B1EE-DBBC8C7E48A0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4CD9-88E7-446E-830E-068D20724C85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2651-550E-4ADC-BDC4-5DEF676587E1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8D61-0C5B-4424-869D-611108D3B81B}" type="datetime1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E803-B4D5-4CD2-B80F-AA08434F1ACB}" type="datetime1">
              <a:rPr lang="en-US" smtClean="0"/>
              <a:t>2/25/2013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93FAD-C930-41E4-9B8F-01A54AC0A4E7}" type="datetime1">
              <a:rPr lang="en-US" smtClean="0"/>
              <a:t>2/25/2013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CA6B-D938-41FD-B9C5-5800FCB43CE3}" type="datetime1">
              <a:rPr lang="en-US" smtClean="0"/>
              <a:t>2/25/2013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B83A-BB56-49FE-B0A9-2490B6E28A8B}" type="datetime1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04F-2FE9-4E0E-A57B-750B856F4565}" type="datetime1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0408E-5E3F-41B5-BC7C-2297DC874519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МИФЫ О НАСИЛИИ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Материалы для беседы с родителями и педагогами в рамках информационно-просветительской кампании</a:t>
            </a:r>
            <a:endParaRPr lang="ru-RU" dirty="0"/>
          </a:p>
        </p:txBody>
      </p:sp>
      <p:pic>
        <p:nvPicPr>
          <p:cNvPr id="8194" name="Picture 2" descr="D:\Я на Е\мои документы на Е\Мои рисунки\АНИМАЦИЯ\J028364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1219200"/>
            <a:ext cx="1590675" cy="1172076"/>
          </a:xfrm>
          <a:prstGeom prst="rect">
            <a:avLst/>
          </a:prstGeom>
          <a:noFill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990600"/>
          </a:xfrm>
        </p:spPr>
        <p:txBody>
          <a:bodyPr/>
          <a:lstStyle/>
          <a:p>
            <a:r>
              <a:rPr lang="ru-RU" dirty="0" smtClean="0"/>
              <a:t>МИФЫ О НАСИЛИИ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2438400"/>
            <a:ext cx="7543800" cy="2133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Жестокое обращение с детьми  (насилие)  - </a:t>
            </a:r>
            <a:r>
              <a:rPr lang="ru-RU" dirty="0" smtClean="0"/>
              <a:t>это</a:t>
            </a:r>
            <a:r>
              <a:rPr lang="ru-RU" b="1" dirty="0" smtClean="0"/>
              <a:t> </a:t>
            </a:r>
            <a:r>
              <a:rPr lang="ru-RU" dirty="0" smtClean="0"/>
              <a:t>действия или бездействия родителей, воспитателей  и других лиц, наносящие ущерб физическому или психическому здоровью ребенка</a:t>
            </a:r>
          </a:p>
          <a:p>
            <a:pPr algn="l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990600"/>
          </a:xfrm>
        </p:spPr>
        <p:txBody>
          <a:bodyPr/>
          <a:lstStyle/>
          <a:p>
            <a:r>
              <a:rPr lang="ru-RU" dirty="0" smtClean="0"/>
              <a:t>МИФЫ О НАСИЛИИ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2438400"/>
            <a:ext cx="6705600" cy="9144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b="1" dirty="0" smtClean="0"/>
              <a:t>В нашей стране, в нашем городе дети крайне редко переживают насилие</a:t>
            </a:r>
            <a:endParaRPr lang="ru-RU" dirty="0" smtClean="0"/>
          </a:p>
          <a:p>
            <a:pPr algn="l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4191000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Нет:  насилия не так уж и редки: ежегодно 3 тысячи детей в нашей стране становятся жертвами насилия.</a:t>
            </a:r>
            <a:endParaRPr lang="ru-RU" dirty="0" smtClean="0"/>
          </a:p>
        </p:txBody>
      </p:sp>
      <p:pic>
        <p:nvPicPr>
          <p:cNvPr id="7170" name="Picture 2" descr="D:\Я на Е\мои документы на Е\Мои рисунки\АНИМАЦИЯ\J028363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33400"/>
            <a:ext cx="1152525" cy="1426936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990600"/>
          </a:xfrm>
        </p:spPr>
        <p:txBody>
          <a:bodyPr/>
          <a:lstStyle/>
          <a:p>
            <a:r>
              <a:rPr lang="ru-RU" dirty="0" smtClean="0"/>
              <a:t>МИФЫ О НАСИЛИИ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286000"/>
            <a:ext cx="4572000" cy="1447800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Чаще насильственные действия совершают незнакомые люди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4267200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НЕТ: 40 процентов насильников- близкие родственники и знакомые люди.</a:t>
            </a:r>
            <a:endParaRPr lang="ru-RU" dirty="0"/>
          </a:p>
        </p:txBody>
      </p:sp>
      <p:pic>
        <p:nvPicPr>
          <p:cNvPr id="4098" name="Picture 2" descr="D:\Я на Е\мои документы на Е\Мои рисунки\АНИМАЦИЯ\J028326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1752600"/>
            <a:ext cx="2209800" cy="22098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990600"/>
          </a:xfrm>
        </p:spPr>
        <p:txBody>
          <a:bodyPr/>
          <a:lstStyle/>
          <a:p>
            <a:r>
              <a:rPr lang="ru-RU" dirty="0" smtClean="0"/>
              <a:t>МИФЫ О НАСИЛИИ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286000"/>
            <a:ext cx="4572000" cy="1447800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Насильственные действия совершают только мужчины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4267200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НЕТ: 20 процентов насильников- женщины, нередко </a:t>
            </a:r>
            <a:r>
              <a:rPr lang="ru-RU" dirty="0" err="1" smtClean="0"/>
              <a:t>насильница</a:t>
            </a:r>
            <a:r>
              <a:rPr lang="ru-RU" dirty="0" smtClean="0"/>
              <a:t> </a:t>
            </a:r>
            <a:r>
              <a:rPr lang="ru-RU" dirty="0" smtClean="0"/>
              <a:t>– мать.</a:t>
            </a:r>
            <a:endParaRPr lang="ru-RU" dirty="0"/>
          </a:p>
        </p:txBody>
      </p:sp>
      <p:pic>
        <p:nvPicPr>
          <p:cNvPr id="5122" name="Picture 2" descr="D:\Я на Е\мои документы на Е\Мои рисунки\АНИМАЦИЯ\J028326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2286000"/>
            <a:ext cx="1371600" cy="13716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990600"/>
          </a:xfrm>
        </p:spPr>
        <p:txBody>
          <a:bodyPr/>
          <a:lstStyle/>
          <a:p>
            <a:r>
              <a:rPr lang="ru-RU" dirty="0" smtClean="0"/>
              <a:t>МИФЫ О НАСИЛИИ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286000"/>
            <a:ext cx="4572000" cy="1447800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Чаще насилию подвергаются девочки.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4267200"/>
            <a:ext cx="624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НЕТ: 45процентов подвергшихся насилию – мальчики.</a:t>
            </a:r>
            <a:endParaRPr lang="ru-RU" dirty="0"/>
          </a:p>
        </p:txBody>
      </p:sp>
      <p:pic>
        <p:nvPicPr>
          <p:cNvPr id="3074" name="Picture 2" descr="D:\Я на Е\мои документы на Е\Мои рисунки\АНИМАЦИЯ\J028893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2057400"/>
            <a:ext cx="1962150" cy="1868714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990600"/>
          </a:xfrm>
        </p:spPr>
        <p:txBody>
          <a:bodyPr/>
          <a:lstStyle/>
          <a:p>
            <a:r>
              <a:rPr lang="ru-RU" dirty="0" smtClean="0"/>
              <a:t>МИФЫ О НАСИЛИИ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286000"/>
            <a:ext cx="4572000" cy="14478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smtClean="0"/>
              <a:t>Сексуальному насилию дети подвергаются один раз.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4267200"/>
            <a:ext cx="624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НЕТ: Чаще это длительный, скрытый процесс.</a:t>
            </a:r>
            <a:endParaRPr lang="ru-RU" dirty="0"/>
          </a:p>
        </p:txBody>
      </p:sp>
      <p:pic>
        <p:nvPicPr>
          <p:cNvPr id="2050" name="Picture 2" descr="D:\Я на Е\мои документы на Е\Мои рисунки\АНИМАЦИЯ\J028305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981200"/>
            <a:ext cx="1752600" cy="17526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990600"/>
          </a:xfrm>
        </p:spPr>
        <p:txBody>
          <a:bodyPr/>
          <a:lstStyle/>
          <a:p>
            <a:r>
              <a:rPr lang="ru-RU" dirty="0" smtClean="0"/>
              <a:t>МИФЫ О НАСИЛИИ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286000"/>
            <a:ext cx="4572000" cy="1447800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Дети провоцируют своим поведением насильников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4267200"/>
            <a:ext cx="624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НЕТ! </a:t>
            </a:r>
            <a:endParaRPr lang="ru-RU" dirty="0"/>
          </a:p>
        </p:txBody>
      </p:sp>
      <p:pic>
        <p:nvPicPr>
          <p:cNvPr id="6146" name="Picture 2" descr="D:\Я на Е\мои документы на Е\Мои рисунки\АНИМАЦИЯ\J028362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5952" y="2057400"/>
            <a:ext cx="1704474" cy="19050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990600"/>
          </a:xfrm>
        </p:spPr>
        <p:txBody>
          <a:bodyPr/>
          <a:lstStyle/>
          <a:p>
            <a:r>
              <a:rPr lang="ru-RU" dirty="0" smtClean="0"/>
              <a:t>МИФЫ О НАСИЛИИ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286000"/>
            <a:ext cx="6096000" cy="3505200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В СЛУЧАЕ УГРОЗЫ ИЛИ СОВЕРШЕНИЯ НАСИЛИЯ НАД РЕБЕНКОМ ЗВОНИТЕ</a:t>
            </a:r>
          </a:p>
          <a:p>
            <a:pPr algn="l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4267200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8-800-2000-122  - единый </a:t>
            </a:r>
            <a:r>
              <a:rPr lang="ru-RU" smtClean="0"/>
              <a:t>телефон доверния </a:t>
            </a:r>
            <a:r>
              <a:rPr lang="ru-RU" dirty="0" smtClean="0"/>
              <a:t>и экстренной помощи детям и родителям</a:t>
            </a:r>
            <a:endParaRPr lang="ru-RU" dirty="0"/>
          </a:p>
        </p:txBody>
      </p:sp>
      <p:pic>
        <p:nvPicPr>
          <p:cNvPr id="1026" name="Picture 2" descr="D:\Я на Е\мои документы на Е\Мои рисунки\АНИМАЦИЯ\J028304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1752600"/>
            <a:ext cx="2590800" cy="25908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Гонышкова О.Г. Мифы о насилии. 2013.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276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МИФЫ О НАСИЛИИ</vt:lpstr>
      <vt:lpstr>МИФЫ О НАСИЛИИ</vt:lpstr>
      <vt:lpstr>МИФЫ О НАСИЛИИ</vt:lpstr>
      <vt:lpstr>МИФЫ О НАСИЛИИ</vt:lpstr>
      <vt:lpstr>МИФЫ О НАСИЛИИ</vt:lpstr>
      <vt:lpstr>МИФЫ О НАСИЛИИ</vt:lpstr>
      <vt:lpstr>МИФЫ О НАСИЛИИ</vt:lpstr>
      <vt:lpstr>МИФЫ О НАСИЛИИ</vt:lpstr>
      <vt:lpstr>МИФЫ О НАСИЛИИ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МИФЫ О НАСИЛИИ</dc:title>
  <cp:lastModifiedBy>user</cp:lastModifiedBy>
  <cp:revision>2</cp:revision>
  <dcterms:modified xsi:type="dcterms:W3CDTF">2013-02-25T18:09:18Z</dcterms:modified>
</cp:coreProperties>
</file>