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6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ПРЕЗЕНТАЦИИ\О роли  и значении экскурсии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40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ПРЕЗЕНТАЦИИ\О роли  и значении экскурсии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039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ПРЕЗЕНТАЦИИ\О роли  и значении экскурсии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55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F:\ПРЕЗЕНТАЦИИ\О роли  и значении экскурсии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763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F:\ПРЕЗЕНТАЦИИ\О роли  и значении экскурсии\Слайд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881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F:\ПРЕЗЕНТАЦИИ\О роли  и значении экскурсии\Слайд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474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F:\ПРЕЗЕНТАЦИИ\О роли  и значении экскурсии\Слайд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237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F:\ПРЕЗЕНТАЦИИ\О роли  и значении экскурсии\Слайд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295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F:\ПРЕЗЕНТАЦИИ\О роли  и значении экскурсии\Слайд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281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F:\ПРЕЗЕНТАЦИИ\О роли  и значении экскурсии\Слайд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980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ПРЕЗЕНТАЦИИ\О роли  и значении экскурсии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011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ПРЕЗЕНТАЦИИ\О роли  и значении экскурсии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972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ПРЕЗЕНТАЦИИ\О роли  и значении экскурсии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570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ПРЕЗЕНТАЦИИ\О роли  и значении экскурсии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868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ПРЕЗЕНТАЦИИ\О роли  и значении экскурсии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453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ПРЕЗЕНТАЦИИ\О роли  и значении экскурсии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346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ПРЕЗЕНТАЦИИ\О роли  и значении экскурсии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082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ПРЕЗЕНТАЦИИ\О роли  и значении экскурсии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5737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Kolesnikova</dc:creator>
  <cp:lastModifiedBy>Kolesnikova</cp:lastModifiedBy>
  <cp:revision>1</cp:revision>
  <dcterms:created xsi:type="dcterms:W3CDTF">2015-01-11T13:35:06Z</dcterms:created>
  <dcterms:modified xsi:type="dcterms:W3CDTF">2015-01-11T13:41:17Z</dcterms:modified>
</cp:coreProperties>
</file>