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notesMasterIdLst>
    <p:notesMasterId r:id="rId36"/>
  </p:notesMasterIdLst>
  <p:sldIdLst>
    <p:sldId id="298" r:id="rId2"/>
    <p:sldId id="256" r:id="rId3"/>
    <p:sldId id="257" r:id="rId4"/>
    <p:sldId id="258" r:id="rId5"/>
    <p:sldId id="259" r:id="rId6"/>
    <p:sldId id="260" r:id="rId7"/>
    <p:sldId id="263" r:id="rId8"/>
    <p:sldId id="264" r:id="rId9"/>
    <p:sldId id="265" r:id="rId10"/>
    <p:sldId id="266" r:id="rId11"/>
    <p:sldId id="269" r:id="rId12"/>
    <p:sldId id="270" r:id="rId13"/>
    <p:sldId id="271" r:id="rId14"/>
    <p:sldId id="273" r:id="rId15"/>
    <p:sldId id="276" r:id="rId16"/>
    <p:sldId id="277" r:id="rId17"/>
    <p:sldId id="278"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7" r:id="rId3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7F2B1DB-1E22-4DB3-97F1-0D2427A34C24}" type="datetimeFigureOut">
              <a:rPr lang="ru-RU"/>
              <a:pPr>
                <a:defRPr/>
              </a:pPr>
              <a:t>10.01.2015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3F5DD3B-32CF-4F01-889E-247B66EE9C72}"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Образ слайда 1"/>
          <p:cNvSpPr>
            <a:spLocks noGrp="1" noRot="1" noChangeAspect="1" noTextEdit="1"/>
          </p:cNvSpPr>
          <p:nvPr>
            <p:ph type="sldImg"/>
          </p:nvPr>
        </p:nvSpPr>
        <p:spPr bwMode="auto">
          <a:noFill/>
          <a:ln>
            <a:solidFill>
              <a:srgbClr val="000000"/>
            </a:solidFill>
            <a:miter lim="800000"/>
            <a:headEnd/>
            <a:tailEnd/>
          </a:ln>
        </p:spPr>
      </p:sp>
      <p:sp>
        <p:nvSpPr>
          <p:cNvPr id="4608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4608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EB1F23-2536-4F13-AE7C-980082901632}" type="slidenum">
              <a:rPr lang="ru-RU" smtClean="0"/>
              <a:pPr/>
              <a:t>1</a:t>
            </a:fld>
            <a:endParaRPr lang="ru-R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Образ слайда 1"/>
          <p:cNvSpPr>
            <a:spLocks noGrp="1" noRot="1" noChangeAspect="1" noTextEdit="1"/>
          </p:cNvSpPr>
          <p:nvPr>
            <p:ph type="sldImg"/>
          </p:nvPr>
        </p:nvSpPr>
        <p:spPr bwMode="auto">
          <a:noFill/>
          <a:ln>
            <a:solidFill>
              <a:srgbClr val="000000"/>
            </a:solidFill>
            <a:miter lim="800000"/>
            <a:headEnd/>
            <a:tailEnd/>
          </a:ln>
        </p:spPr>
      </p:sp>
      <p:sp>
        <p:nvSpPr>
          <p:cNvPr id="5529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5530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FB7B035-F9F2-4631-87C4-D866538B7905}" type="slidenum">
              <a:rPr lang="ru-RU" smtClean="0"/>
              <a:pPr/>
              <a:t>10</a:t>
            </a:fld>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Образ слайда 1"/>
          <p:cNvSpPr>
            <a:spLocks noGrp="1" noRot="1" noChangeAspect="1" noTextEdit="1"/>
          </p:cNvSpPr>
          <p:nvPr>
            <p:ph type="sldImg"/>
          </p:nvPr>
        </p:nvSpPr>
        <p:spPr bwMode="auto">
          <a:noFill/>
          <a:ln>
            <a:solidFill>
              <a:srgbClr val="000000"/>
            </a:solidFill>
            <a:miter lim="800000"/>
            <a:headEnd/>
            <a:tailEnd/>
          </a:ln>
        </p:spPr>
      </p:sp>
      <p:sp>
        <p:nvSpPr>
          <p:cNvPr id="5632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5632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F22816-4691-4680-985E-AEAF12D5DB2C}" type="slidenum">
              <a:rPr lang="ru-RU" smtClean="0"/>
              <a:pPr/>
              <a:t>11</a:t>
            </a:fld>
            <a:endParaRPr lang="ru-R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Образ слайда 1"/>
          <p:cNvSpPr>
            <a:spLocks noGrp="1" noRot="1" noChangeAspect="1" noTextEdit="1"/>
          </p:cNvSpPr>
          <p:nvPr>
            <p:ph type="sldImg"/>
          </p:nvPr>
        </p:nvSpPr>
        <p:spPr bwMode="auto">
          <a:noFill/>
          <a:ln>
            <a:solidFill>
              <a:srgbClr val="000000"/>
            </a:solidFill>
            <a:miter lim="800000"/>
            <a:headEnd/>
            <a:tailEnd/>
          </a:ln>
        </p:spPr>
      </p:sp>
      <p:sp>
        <p:nvSpPr>
          <p:cNvPr id="5734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5734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834313-AE99-48E4-A0B4-A2F96EBD39D3}" type="slidenum">
              <a:rPr lang="ru-RU" smtClean="0"/>
              <a:pPr/>
              <a:t>12</a:t>
            </a:fld>
            <a:endParaRPr lang="ru-R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Образ слайда 1"/>
          <p:cNvSpPr>
            <a:spLocks noGrp="1" noRot="1" noChangeAspect="1" noTextEdit="1"/>
          </p:cNvSpPr>
          <p:nvPr>
            <p:ph type="sldImg"/>
          </p:nvPr>
        </p:nvSpPr>
        <p:spPr bwMode="auto">
          <a:noFill/>
          <a:ln>
            <a:solidFill>
              <a:srgbClr val="000000"/>
            </a:solidFill>
            <a:miter lim="800000"/>
            <a:headEnd/>
            <a:tailEnd/>
          </a:ln>
        </p:spPr>
      </p:sp>
      <p:sp>
        <p:nvSpPr>
          <p:cNvPr id="5837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5837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CE2D9C-DFAF-467C-9B06-D7A2F8BC6A07}" type="slidenum">
              <a:rPr lang="ru-RU" smtClean="0"/>
              <a:pPr/>
              <a:t>13</a:t>
            </a:fld>
            <a:endParaRPr lang="ru-RU"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Образ слайда 1"/>
          <p:cNvSpPr>
            <a:spLocks noGrp="1" noRot="1" noChangeAspect="1" noTextEdit="1"/>
          </p:cNvSpPr>
          <p:nvPr>
            <p:ph type="sldImg"/>
          </p:nvPr>
        </p:nvSpPr>
        <p:spPr bwMode="auto">
          <a:noFill/>
          <a:ln>
            <a:solidFill>
              <a:srgbClr val="000000"/>
            </a:solidFill>
            <a:miter lim="800000"/>
            <a:headEnd/>
            <a:tailEnd/>
          </a:ln>
        </p:spPr>
      </p:sp>
      <p:sp>
        <p:nvSpPr>
          <p:cNvPr id="5939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5939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C348CC9-1B1E-48BD-956B-815205682115}" type="slidenum">
              <a:rPr lang="ru-RU" smtClean="0"/>
              <a:pPr/>
              <a:t>14</a:t>
            </a:fld>
            <a:endParaRPr lang="ru-RU"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Образ слайда 1"/>
          <p:cNvSpPr>
            <a:spLocks noGrp="1" noRot="1" noChangeAspect="1" noTextEdit="1"/>
          </p:cNvSpPr>
          <p:nvPr>
            <p:ph type="sldImg"/>
          </p:nvPr>
        </p:nvSpPr>
        <p:spPr bwMode="auto">
          <a:noFill/>
          <a:ln>
            <a:solidFill>
              <a:srgbClr val="000000"/>
            </a:solidFill>
            <a:miter lim="800000"/>
            <a:headEnd/>
            <a:tailEnd/>
          </a:ln>
        </p:spPr>
      </p:sp>
      <p:sp>
        <p:nvSpPr>
          <p:cNvPr id="6041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042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D976E8-AA4E-483C-969B-CC9C12D6E07A}" type="slidenum">
              <a:rPr lang="ru-RU" smtClean="0"/>
              <a:pPr/>
              <a:t>15</a:t>
            </a:fld>
            <a:endParaRPr lang="ru-RU"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Образ слайда 1"/>
          <p:cNvSpPr>
            <a:spLocks noGrp="1" noRot="1" noChangeAspect="1" noTextEdit="1"/>
          </p:cNvSpPr>
          <p:nvPr>
            <p:ph type="sldImg"/>
          </p:nvPr>
        </p:nvSpPr>
        <p:spPr bwMode="auto">
          <a:noFill/>
          <a:ln>
            <a:solidFill>
              <a:srgbClr val="000000"/>
            </a:solidFill>
            <a:miter lim="800000"/>
            <a:headEnd/>
            <a:tailEnd/>
          </a:ln>
        </p:spPr>
      </p:sp>
      <p:sp>
        <p:nvSpPr>
          <p:cNvPr id="6144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144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F3EC1BA-E108-4391-AED8-9C14825957F6}" type="slidenum">
              <a:rPr lang="ru-RU" smtClean="0"/>
              <a:pPr/>
              <a:t>16</a:t>
            </a:fld>
            <a:endParaRPr lang="ru-RU"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Образ слайда 1"/>
          <p:cNvSpPr>
            <a:spLocks noGrp="1" noRot="1" noChangeAspect="1" noTextEdit="1"/>
          </p:cNvSpPr>
          <p:nvPr>
            <p:ph type="sldImg"/>
          </p:nvPr>
        </p:nvSpPr>
        <p:spPr bwMode="auto">
          <a:noFill/>
          <a:ln>
            <a:solidFill>
              <a:srgbClr val="000000"/>
            </a:solidFill>
            <a:miter lim="800000"/>
            <a:headEnd/>
            <a:tailEnd/>
          </a:ln>
        </p:spPr>
      </p:sp>
      <p:sp>
        <p:nvSpPr>
          <p:cNvPr id="6246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246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4F8333-AB5E-4275-AA42-FC6B0D6249D7}" type="slidenum">
              <a:rPr lang="ru-RU" smtClean="0"/>
              <a:pPr/>
              <a:t>17</a:t>
            </a:fld>
            <a:endParaRPr lang="ru-RU"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Образ слайда 1"/>
          <p:cNvSpPr>
            <a:spLocks noGrp="1" noRot="1" noChangeAspect="1" noTextEdit="1"/>
          </p:cNvSpPr>
          <p:nvPr>
            <p:ph type="sldImg"/>
          </p:nvPr>
        </p:nvSpPr>
        <p:spPr bwMode="auto">
          <a:noFill/>
          <a:ln>
            <a:solidFill>
              <a:srgbClr val="000000"/>
            </a:solidFill>
            <a:miter lim="800000"/>
            <a:headEnd/>
            <a:tailEnd/>
          </a:ln>
        </p:spPr>
      </p:sp>
      <p:sp>
        <p:nvSpPr>
          <p:cNvPr id="6349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349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4D9519A-9919-4654-8C1C-DAA423C29D98}" type="slidenum">
              <a:rPr lang="ru-RU" smtClean="0"/>
              <a:pPr/>
              <a:t>18</a:t>
            </a:fld>
            <a:endParaRPr lang="ru-RU"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Образ слайда 1"/>
          <p:cNvSpPr>
            <a:spLocks noGrp="1" noRot="1" noChangeAspect="1" noTextEdit="1"/>
          </p:cNvSpPr>
          <p:nvPr>
            <p:ph type="sldImg"/>
          </p:nvPr>
        </p:nvSpPr>
        <p:spPr bwMode="auto">
          <a:noFill/>
          <a:ln>
            <a:solidFill>
              <a:srgbClr val="000000"/>
            </a:solidFill>
            <a:miter lim="800000"/>
            <a:headEnd/>
            <a:tailEnd/>
          </a:ln>
        </p:spPr>
      </p:sp>
      <p:sp>
        <p:nvSpPr>
          <p:cNvPr id="6451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451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0C6518-03F2-4E3C-8250-5B30F9A39FB2}" type="slidenum">
              <a:rPr lang="ru-RU" smtClean="0"/>
              <a:pPr/>
              <a:t>19</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Образ слайда 1"/>
          <p:cNvSpPr>
            <a:spLocks noGrp="1" noRot="1" noChangeAspect="1" noTextEdit="1"/>
          </p:cNvSpPr>
          <p:nvPr>
            <p:ph type="sldImg"/>
          </p:nvPr>
        </p:nvSpPr>
        <p:spPr bwMode="auto">
          <a:noFill/>
          <a:ln>
            <a:solidFill>
              <a:srgbClr val="000000"/>
            </a:solidFill>
            <a:miter lim="800000"/>
            <a:headEnd/>
            <a:tailEnd/>
          </a:ln>
        </p:spPr>
      </p:sp>
      <p:sp>
        <p:nvSpPr>
          <p:cNvPr id="4710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4710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F98C992-0B55-4D6B-9E54-527B0DE878E0}" type="slidenum">
              <a:rPr lang="ru-RU" smtClean="0"/>
              <a:pPr/>
              <a:t>2</a:t>
            </a:fld>
            <a:endParaRPr lang="ru-RU"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Образ слайда 1"/>
          <p:cNvSpPr>
            <a:spLocks noGrp="1" noRot="1" noChangeAspect="1" noTextEdit="1"/>
          </p:cNvSpPr>
          <p:nvPr>
            <p:ph type="sldImg"/>
          </p:nvPr>
        </p:nvSpPr>
        <p:spPr bwMode="auto">
          <a:noFill/>
          <a:ln>
            <a:solidFill>
              <a:srgbClr val="000000"/>
            </a:solidFill>
            <a:miter lim="800000"/>
            <a:headEnd/>
            <a:tailEnd/>
          </a:ln>
        </p:spPr>
      </p:sp>
      <p:sp>
        <p:nvSpPr>
          <p:cNvPr id="6553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554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20EDDB-514C-4AD3-BD57-AB873F7B1BC7}" type="slidenum">
              <a:rPr lang="ru-RU" smtClean="0"/>
              <a:pPr/>
              <a:t>20</a:t>
            </a:fld>
            <a:endParaRPr lang="ru-RU"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Образ слайда 1"/>
          <p:cNvSpPr>
            <a:spLocks noGrp="1" noRot="1" noChangeAspect="1" noTextEdit="1"/>
          </p:cNvSpPr>
          <p:nvPr>
            <p:ph type="sldImg"/>
          </p:nvPr>
        </p:nvSpPr>
        <p:spPr bwMode="auto">
          <a:noFill/>
          <a:ln>
            <a:solidFill>
              <a:srgbClr val="000000"/>
            </a:solidFill>
            <a:miter lim="800000"/>
            <a:headEnd/>
            <a:tailEnd/>
          </a:ln>
        </p:spPr>
      </p:sp>
      <p:sp>
        <p:nvSpPr>
          <p:cNvPr id="6656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656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96D2DA-51D3-4FE0-B60E-183FE7963086}" type="slidenum">
              <a:rPr lang="ru-RU" smtClean="0"/>
              <a:pPr/>
              <a:t>21</a:t>
            </a:fld>
            <a:endParaRPr lang="ru-RU"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Образ слайда 1"/>
          <p:cNvSpPr>
            <a:spLocks noGrp="1" noRot="1" noChangeAspect="1" noTextEdit="1"/>
          </p:cNvSpPr>
          <p:nvPr>
            <p:ph type="sldImg"/>
          </p:nvPr>
        </p:nvSpPr>
        <p:spPr bwMode="auto">
          <a:noFill/>
          <a:ln>
            <a:solidFill>
              <a:srgbClr val="000000"/>
            </a:solidFill>
            <a:miter lim="800000"/>
            <a:headEnd/>
            <a:tailEnd/>
          </a:ln>
        </p:spPr>
      </p:sp>
      <p:sp>
        <p:nvSpPr>
          <p:cNvPr id="6758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758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49AA9B-F041-4046-BC7A-3B7F68FE1D96}" type="slidenum">
              <a:rPr lang="ru-RU" smtClean="0"/>
              <a:pPr/>
              <a:t>22</a:t>
            </a:fld>
            <a:endParaRPr lang="ru-RU"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Образ слайда 1"/>
          <p:cNvSpPr>
            <a:spLocks noGrp="1" noRot="1" noChangeAspect="1" noTextEdit="1"/>
          </p:cNvSpPr>
          <p:nvPr>
            <p:ph type="sldImg"/>
          </p:nvPr>
        </p:nvSpPr>
        <p:spPr bwMode="auto">
          <a:noFill/>
          <a:ln>
            <a:solidFill>
              <a:srgbClr val="000000"/>
            </a:solidFill>
            <a:miter lim="800000"/>
            <a:headEnd/>
            <a:tailEnd/>
          </a:ln>
        </p:spPr>
      </p:sp>
      <p:sp>
        <p:nvSpPr>
          <p:cNvPr id="6861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861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5F57DD-577C-414C-A3CC-CB4C6404C682}" type="slidenum">
              <a:rPr lang="ru-RU" smtClean="0"/>
              <a:pPr/>
              <a:t>23</a:t>
            </a:fld>
            <a:endParaRPr lang="ru-RU"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Образ слайда 1"/>
          <p:cNvSpPr>
            <a:spLocks noGrp="1" noRot="1" noChangeAspect="1" noTextEdit="1"/>
          </p:cNvSpPr>
          <p:nvPr>
            <p:ph type="sldImg"/>
          </p:nvPr>
        </p:nvSpPr>
        <p:spPr bwMode="auto">
          <a:noFill/>
          <a:ln>
            <a:solidFill>
              <a:srgbClr val="000000"/>
            </a:solidFill>
            <a:miter lim="800000"/>
            <a:headEnd/>
            <a:tailEnd/>
          </a:ln>
        </p:spPr>
      </p:sp>
      <p:sp>
        <p:nvSpPr>
          <p:cNvPr id="6963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6963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8BAFD2-75D1-4028-A8D2-4F708F4C07B4}" type="slidenum">
              <a:rPr lang="ru-RU" smtClean="0"/>
              <a:pPr/>
              <a:t>24</a:t>
            </a:fld>
            <a:endParaRPr lang="ru-RU"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Образ слайда 1"/>
          <p:cNvSpPr>
            <a:spLocks noGrp="1" noRot="1" noChangeAspect="1" noTextEdit="1"/>
          </p:cNvSpPr>
          <p:nvPr>
            <p:ph type="sldImg"/>
          </p:nvPr>
        </p:nvSpPr>
        <p:spPr bwMode="auto">
          <a:noFill/>
          <a:ln>
            <a:solidFill>
              <a:srgbClr val="000000"/>
            </a:solidFill>
            <a:miter lim="800000"/>
            <a:headEnd/>
            <a:tailEnd/>
          </a:ln>
        </p:spPr>
      </p:sp>
      <p:sp>
        <p:nvSpPr>
          <p:cNvPr id="7065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7066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8AD53C-A5E2-4013-9650-EF9F6F9ED032}" type="slidenum">
              <a:rPr lang="ru-RU" smtClean="0"/>
              <a:pPr/>
              <a:t>25</a:t>
            </a:fld>
            <a:endParaRPr lang="ru-RU"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Образ слайда 1"/>
          <p:cNvSpPr>
            <a:spLocks noGrp="1" noRot="1" noChangeAspect="1" noTextEdit="1"/>
          </p:cNvSpPr>
          <p:nvPr>
            <p:ph type="sldImg"/>
          </p:nvPr>
        </p:nvSpPr>
        <p:spPr bwMode="auto">
          <a:noFill/>
          <a:ln>
            <a:solidFill>
              <a:srgbClr val="000000"/>
            </a:solidFill>
            <a:miter lim="800000"/>
            <a:headEnd/>
            <a:tailEnd/>
          </a:ln>
        </p:spPr>
      </p:sp>
      <p:sp>
        <p:nvSpPr>
          <p:cNvPr id="7168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7168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3E2039-4186-43EE-AB10-103E8E4D9DDA}" type="slidenum">
              <a:rPr lang="ru-RU" smtClean="0"/>
              <a:pPr/>
              <a:t>26</a:t>
            </a:fld>
            <a:endParaRPr lang="ru-RU"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Образ слайда 1"/>
          <p:cNvSpPr>
            <a:spLocks noGrp="1" noRot="1" noChangeAspect="1" noTextEdit="1"/>
          </p:cNvSpPr>
          <p:nvPr>
            <p:ph type="sldImg"/>
          </p:nvPr>
        </p:nvSpPr>
        <p:spPr bwMode="auto">
          <a:noFill/>
          <a:ln>
            <a:solidFill>
              <a:srgbClr val="000000"/>
            </a:solidFill>
            <a:miter lim="800000"/>
            <a:headEnd/>
            <a:tailEnd/>
          </a:ln>
        </p:spPr>
      </p:sp>
      <p:sp>
        <p:nvSpPr>
          <p:cNvPr id="7270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7270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533EA2-D8FC-4092-81CB-EC9DE8226ABE}" type="slidenum">
              <a:rPr lang="ru-RU" smtClean="0"/>
              <a:pPr/>
              <a:t>27</a:t>
            </a:fld>
            <a:endParaRPr lang="ru-RU"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Образ слайда 1"/>
          <p:cNvSpPr>
            <a:spLocks noGrp="1" noRot="1" noChangeAspect="1" noTextEdit="1"/>
          </p:cNvSpPr>
          <p:nvPr>
            <p:ph type="sldImg"/>
          </p:nvPr>
        </p:nvSpPr>
        <p:spPr bwMode="auto">
          <a:noFill/>
          <a:ln>
            <a:solidFill>
              <a:srgbClr val="000000"/>
            </a:solidFill>
            <a:miter lim="800000"/>
            <a:headEnd/>
            <a:tailEnd/>
          </a:ln>
        </p:spPr>
      </p:sp>
      <p:sp>
        <p:nvSpPr>
          <p:cNvPr id="7373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7373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C91252C-C93B-427C-8703-EB3DC8054831}" type="slidenum">
              <a:rPr lang="ru-RU" smtClean="0"/>
              <a:pPr/>
              <a:t>28</a:t>
            </a:fld>
            <a:endParaRPr lang="ru-RU"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Образ слайда 1"/>
          <p:cNvSpPr>
            <a:spLocks noGrp="1" noRot="1" noChangeAspect="1" noTextEdit="1"/>
          </p:cNvSpPr>
          <p:nvPr>
            <p:ph type="sldImg"/>
          </p:nvPr>
        </p:nvSpPr>
        <p:spPr bwMode="auto">
          <a:noFill/>
          <a:ln>
            <a:solidFill>
              <a:srgbClr val="000000"/>
            </a:solidFill>
            <a:miter lim="800000"/>
            <a:headEnd/>
            <a:tailEnd/>
          </a:ln>
        </p:spPr>
      </p:sp>
      <p:sp>
        <p:nvSpPr>
          <p:cNvPr id="7475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7475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1B50DB-8E88-411A-AB91-C27B261A9329}" type="slidenum">
              <a:rPr lang="ru-RU" smtClean="0"/>
              <a:pPr/>
              <a:t>29</a:t>
            </a:fld>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Образ слайда 1"/>
          <p:cNvSpPr>
            <a:spLocks noGrp="1" noRot="1" noChangeAspect="1" noTextEdit="1"/>
          </p:cNvSpPr>
          <p:nvPr>
            <p:ph type="sldImg"/>
          </p:nvPr>
        </p:nvSpPr>
        <p:spPr bwMode="auto">
          <a:noFill/>
          <a:ln>
            <a:solidFill>
              <a:srgbClr val="000000"/>
            </a:solidFill>
            <a:miter lim="800000"/>
            <a:headEnd/>
            <a:tailEnd/>
          </a:ln>
        </p:spPr>
      </p:sp>
      <p:sp>
        <p:nvSpPr>
          <p:cNvPr id="4813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4813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023306A-DC71-496D-B0B4-169A4BAFEB52}" type="slidenum">
              <a:rPr lang="ru-RU" smtClean="0"/>
              <a:pPr/>
              <a:t>3</a:t>
            </a:fld>
            <a:endParaRPr lang="ru-RU"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Образ слайда 1"/>
          <p:cNvSpPr>
            <a:spLocks noGrp="1" noRot="1" noChangeAspect="1" noTextEdit="1"/>
          </p:cNvSpPr>
          <p:nvPr>
            <p:ph type="sldImg"/>
          </p:nvPr>
        </p:nvSpPr>
        <p:spPr bwMode="auto">
          <a:noFill/>
          <a:ln>
            <a:solidFill>
              <a:srgbClr val="000000"/>
            </a:solidFill>
            <a:miter lim="800000"/>
            <a:headEnd/>
            <a:tailEnd/>
          </a:ln>
        </p:spPr>
      </p:sp>
      <p:sp>
        <p:nvSpPr>
          <p:cNvPr id="7577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7578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B88CBE-1C64-4A9F-B493-D63C2F4A5EEA}" type="slidenum">
              <a:rPr lang="ru-RU" smtClean="0"/>
              <a:pPr/>
              <a:t>30</a:t>
            </a:fld>
            <a:endParaRPr lang="ru-RU"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Образ слайда 1"/>
          <p:cNvSpPr>
            <a:spLocks noGrp="1" noRot="1" noChangeAspect="1" noTextEdit="1"/>
          </p:cNvSpPr>
          <p:nvPr>
            <p:ph type="sldImg"/>
          </p:nvPr>
        </p:nvSpPr>
        <p:spPr bwMode="auto">
          <a:noFill/>
          <a:ln>
            <a:solidFill>
              <a:srgbClr val="000000"/>
            </a:solidFill>
            <a:miter lim="800000"/>
            <a:headEnd/>
            <a:tailEnd/>
          </a:ln>
        </p:spPr>
      </p:sp>
      <p:sp>
        <p:nvSpPr>
          <p:cNvPr id="7680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7680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3A3A974-15D8-4CBA-A7A1-F0748DC6D595}" type="slidenum">
              <a:rPr lang="ru-RU" smtClean="0"/>
              <a:pPr/>
              <a:t>31</a:t>
            </a:fld>
            <a:endParaRPr lang="ru-RU"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Образ слайда 1"/>
          <p:cNvSpPr>
            <a:spLocks noGrp="1" noRot="1" noChangeAspect="1" noTextEdit="1"/>
          </p:cNvSpPr>
          <p:nvPr>
            <p:ph type="sldImg"/>
          </p:nvPr>
        </p:nvSpPr>
        <p:spPr bwMode="auto">
          <a:noFill/>
          <a:ln>
            <a:solidFill>
              <a:srgbClr val="000000"/>
            </a:solidFill>
            <a:miter lim="800000"/>
            <a:headEnd/>
            <a:tailEnd/>
          </a:ln>
        </p:spPr>
      </p:sp>
      <p:sp>
        <p:nvSpPr>
          <p:cNvPr id="7782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7782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6675122-3DE1-4D4E-86B4-76263BE6623D}" type="slidenum">
              <a:rPr lang="ru-RU" smtClean="0"/>
              <a:pPr/>
              <a:t>32</a:t>
            </a:fld>
            <a:endParaRPr lang="ru-RU"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Образ слайда 1"/>
          <p:cNvSpPr>
            <a:spLocks noGrp="1" noRot="1" noChangeAspect="1" noTextEdit="1"/>
          </p:cNvSpPr>
          <p:nvPr>
            <p:ph type="sldImg"/>
          </p:nvPr>
        </p:nvSpPr>
        <p:spPr bwMode="auto">
          <a:noFill/>
          <a:ln>
            <a:solidFill>
              <a:srgbClr val="000000"/>
            </a:solidFill>
            <a:miter lim="800000"/>
            <a:headEnd/>
            <a:tailEnd/>
          </a:ln>
        </p:spPr>
      </p:sp>
      <p:sp>
        <p:nvSpPr>
          <p:cNvPr id="7885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7885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A78C1D-1D93-483B-96A3-94BA45F41BEF}" type="slidenum">
              <a:rPr lang="ru-RU" smtClean="0"/>
              <a:pPr/>
              <a:t>33</a:t>
            </a:fld>
            <a:endParaRPr lang="ru-RU"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Образ слайда 1"/>
          <p:cNvSpPr>
            <a:spLocks noGrp="1" noRot="1" noChangeAspect="1" noTextEdit="1"/>
          </p:cNvSpPr>
          <p:nvPr>
            <p:ph type="sldImg"/>
          </p:nvPr>
        </p:nvSpPr>
        <p:spPr bwMode="auto">
          <a:noFill/>
          <a:ln>
            <a:solidFill>
              <a:srgbClr val="000000"/>
            </a:solidFill>
            <a:miter lim="800000"/>
            <a:headEnd/>
            <a:tailEnd/>
          </a:ln>
        </p:spPr>
      </p:sp>
      <p:sp>
        <p:nvSpPr>
          <p:cNvPr id="7987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7987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F239F4-70F4-44C5-8884-3648ACC60F3E}" type="slidenum">
              <a:rPr lang="ru-RU" smtClean="0"/>
              <a:pPr/>
              <a:t>34</a:t>
            </a:fld>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Образ слайда 1"/>
          <p:cNvSpPr>
            <a:spLocks noGrp="1" noRot="1" noChangeAspect="1" noTextEdit="1"/>
          </p:cNvSpPr>
          <p:nvPr>
            <p:ph type="sldImg"/>
          </p:nvPr>
        </p:nvSpPr>
        <p:spPr bwMode="auto">
          <a:noFill/>
          <a:ln>
            <a:solidFill>
              <a:srgbClr val="000000"/>
            </a:solidFill>
            <a:miter lim="800000"/>
            <a:headEnd/>
            <a:tailEnd/>
          </a:ln>
        </p:spPr>
      </p:sp>
      <p:sp>
        <p:nvSpPr>
          <p:cNvPr id="4915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4915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598BC5F-E1AD-4F79-AA22-F19A6DC29541}" type="slidenum">
              <a:rPr lang="ru-RU" smtClean="0"/>
              <a:pPr/>
              <a:t>4</a:t>
            </a:fld>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Образ слайда 1"/>
          <p:cNvSpPr>
            <a:spLocks noGrp="1" noRot="1" noChangeAspect="1" noTextEdit="1"/>
          </p:cNvSpPr>
          <p:nvPr>
            <p:ph type="sldImg"/>
          </p:nvPr>
        </p:nvSpPr>
        <p:spPr bwMode="auto">
          <a:noFill/>
          <a:ln>
            <a:solidFill>
              <a:srgbClr val="000000"/>
            </a:solidFill>
            <a:miter lim="800000"/>
            <a:headEnd/>
            <a:tailEnd/>
          </a:ln>
        </p:spPr>
      </p:sp>
      <p:sp>
        <p:nvSpPr>
          <p:cNvPr id="5017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5018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D482A6-09BF-411D-A22A-F6AD48C2B88D}" type="slidenum">
              <a:rPr lang="ru-RU" smtClean="0"/>
              <a:pPr/>
              <a:t>5</a:t>
            </a:fld>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p:spPr>
      </p:sp>
      <p:sp>
        <p:nvSpPr>
          <p:cNvPr id="5120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5120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E741A09-7019-476B-B6ED-DD65E75701B1}" type="slidenum">
              <a:rPr lang="ru-RU" smtClean="0"/>
              <a:pPr/>
              <a:t>6</a:t>
            </a:fld>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Образ слайда 1"/>
          <p:cNvSpPr>
            <a:spLocks noGrp="1" noRot="1" noChangeAspect="1" noTextEdit="1"/>
          </p:cNvSpPr>
          <p:nvPr>
            <p:ph type="sldImg"/>
          </p:nvPr>
        </p:nvSpPr>
        <p:spPr bwMode="auto">
          <a:noFill/>
          <a:ln>
            <a:solidFill>
              <a:srgbClr val="000000"/>
            </a:solidFill>
            <a:miter lim="800000"/>
            <a:headEnd/>
            <a:tailEnd/>
          </a:ln>
        </p:spPr>
      </p:sp>
      <p:sp>
        <p:nvSpPr>
          <p:cNvPr id="5222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5222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4E1713F-4F7B-4257-B9CC-BAA8264E9C53}" type="slidenum">
              <a:rPr lang="ru-RU" smtClean="0"/>
              <a:pPr/>
              <a:t>7</a:t>
            </a:fld>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Образ слайда 1"/>
          <p:cNvSpPr>
            <a:spLocks noGrp="1" noRot="1" noChangeAspect="1" noTextEdit="1"/>
          </p:cNvSpPr>
          <p:nvPr>
            <p:ph type="sldImg"/>
          </p:nvPr>
        </p:nvSpPr>
        <p:spPr bwMode="auto">
          <a:noFill/>
          <a:ln>
            <a:solidFill>
              <a:srgbClr val="000000"/>
            </a:solidFill>
            <a:miter lim="800000"/>
            <a:headEnd/>
            <a:tailEnd/>
          </a:ln>
        </p:spPr>
      </p:sp>
      <p:sp>
        <p:nvSpPr>
          <p:cNvPr id="5325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5325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5E20C6-592E-42B0-8DF5-827AD4945A8F}" type="slidenum">
              <a:rPr lang="ru-RU" smtClean="0"/>
              <a:pPr/>
              <a:t>8</a:t>
            </a:fld>
            <a:endParaRPr 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Образ слайда 1"/>
          <p:cNvSpPr>
            <a:spLocks noGrp="1" noRot="1" noChangeAspect="1" noTextEdit="1"/>
          </p:cNvSpPr>
          <p:nvPr>
            <p:ph type="sldImg"/>
          </p:nvPr>
        </p:nvSpPr>
        <p:spPr bwMode="auto">
          <a:noFill/>
          <a:ln>
            <a:solidFill>
              <a:srgbClr val="000000"/>
            </a:solidFill>
            <a:miter lim="800000"/>
            <a:headEnd/>
            <a:tailEnd/>
          </a:ln>
        </p:spPr>
      </p:sp>
      <p:sp>
        <p:nvSpPr>
          <p:cNvPr id="5427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5427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1C697A5-F7CE-4E37-96C0-C61681FA1254}" type="slidenum">
              <a:rPr lang="ru-RU" smtClean="0"/>
              <a:pPr/>
              <a:t>9</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с двумя скругленными противолежащими углами 3"/>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Заголовок 7"/>
          <p:cNvSpPr>
            <a:spLocks noGrp="1"/>
          </p:cNvSpPr>
          <p:nvPr>
            <p:ph type="ctrTitle"/>
          </p:nvPr>
        </p:nvSpPr>
        <p:spPr>
          <a:xfrm>
            <a:off x="464234" y="381001"/>
            <a:ext cx="8229600" cy="2209800"/>
          </a:xfrm>
        </p:spPr>
        <p:txBody>
          <a:bodyPr lIns="45720" rIns="228600"/>
          <a:lstStyle>
            <a:lvl1pPr marL="0" algn="r">
              <a:defRPr sz="4800"/>
            </a:lvl1pPr>
            <a:extLst/>
          </a:lstStyle>
          <a:p>
            <a:r>
              <a:rPr lang="ru-RU" smtClean="0"/>
              <a:t>Образец заголовка</a:t>
            </a:r>
            <a:endParaRPr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5" name="Дата 9"/>
          <p:cNvSpPr>
            <a:spLocks noGrp="1"/>
          </p:cNvSpPr>
          <p:nvPr>
            <p:ph type="dt" sz="half" idx="10"/>
          </p:nvPr>
        </p:nvSpPr>
        <p:spPr>
          <a:xfrm>
            <a:off x="5562600" y="6508750"/>
            <a:ext cx="3001963" cy="274638"/>
          </a:xfrm>
        </p:spPr>
        <p:txBody>
          <a:bodyPr vert="horz" rtlCol="0"/>
          <a:lstStyle>
            <a:lvl1pPr>
              <a:defRPr/>
            </a:lvl1pPr>
            <a:extLst/>
          </a:lstStyle>
          <a:p>
            <a:pPr>
              <a:defRPr/>
            </a:pPr>
            <a:endParaRPr lang="ru-RU"/>
          </a:p>
        </p:txBody>
      </p:sp>
      <p:sp>
        <p:nvSpPr>
          <p:cNvPr id="6" name="Номер слайда 10"/>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C4F0DDA9-9B0E-4778-B56E-2DF03196B11B}" type="slidenum">
              <a:rPr lang="ru-RU"/>
              <a:pPr>
                <a:defRPr/>
              </a:pPr>
              <a:t>‹#›</a:t>
            </a:fld>
            <a:endParaRPr lang="ru-RU"/>
          </a:p>
        </p:txBody>
      </p:sp>
      <p:sp>
        <p:nvSpPr>
          <p:cNvPr id="7" name="Нижний колонтитул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ru-RU"/>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Нижний колонтитул 2"/>
          <p:cNvSpPr>
            <a:spLocks noGrp="1"/>
          </p:cNvSpPr>
          <p:nvPr>
            <p:ph type="ftr" sz="quarter" idx="10"/>
          </p:nvPr>
        </p:nvSpPr>
        <p:spPr/>
        <p:txBody>
          <a:bodyPr/>
          <a:lstStyle>
            <a:lvl1pPr>
              <a:defRPr/>
            </a:lvl1pPr>
          </a:lstStyle>
          <a:p>
            <a:pPr>
              <a:defRPr/>
            </a:pPr>
            <a:endParaRPr lang="ru-RU"/>
          </a:p>
        </p:txBody>
      </p:sp>
      <p:sp>
        <p:nvSpPr>
          <p:cNvPr id="5" name="Дата 13"/>
          <p:cNvSpPr>
            <a:spLocks noGrp="1"/>
          </p:cNvSpPr>
          <p:nvPr>
            <p:ph type="dt" sz="half"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330F97AB-084A-46DF-9C31-50C2670DD520}" type="slidenum">
              <a:rPr lang="ru-RU"/>
              <a:pPr>
                <a:defRPr/>
              </a:pPr>
              <a:t>‹#›</a:t>
            </a:fld>
            <a:endParaRPr lang="ru-R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Нижний колонтитул 2"/>
          <p:cNvSpPr>
            <a:spLocks noGrp="1"/>
          </p:cNvSpPr>
          <p:nvPr>
            <p:ph type="ftr" sz="quarter" idx="10"/>
          </p:nvPr>
        </p:nvSpPr>
        <p:spPr/>
        <p:txBody>
          <a:bodyPr/>
          <a:lstStyle>
            <a:lvl1pPr>
              <a:defRPr/>
            </a:lvl1pPr>
          </a:lstStyle>
          <a:p>
            <a:pPr>
              <a:defRPr/>
            </a:pPr>
            <a:endParaRPr lang="ru-RU"/>
          </a:p>
        </p:txBody>
      </p:sp>
      <p:sp>
        <p:nvSpPr>
          <p:cNvPr id="5" name="Дата 13"/>
          <p:cNvSpPr>
            <a:spLocks noGrp="1"/>
          </p:cNvSpPr>
          <p:nvPr>
            <p:ph type="dt" sz="half"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33C18842-75D5-419E-B270-43D899DDC26A}" type="slidenum">
              <a:rPr lang="ru-RU"/>
              <a:pPr>
                <a:defRPr/>
              </a:pPr>
              <a:t>‹#›</a:t>
            </a:fld>
            <a:endParaRPr lang="ru-R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Прямоугольник 3"/>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3"/>
          <p:cNvSpPr>
            <a:spLocks noGrp="1"/>
          </p:cNvSpPr>
          <p:nvPr>
            <p:ph type="dt" sz="half" idx="10"/>
          </p:nvPr>
        </p:nvSpPr>
        <p:spPr/>
        <p:txBody>
          <a:bodyPr/>
          <a:lstStyle>
            <a:lvl1pPr>
              <a:defRPr/>
            </a:lvl1pPr>
            <a:extLst/>
          </a:lstStyle>
          <a:p>
            <a:pPr>
              <a:defRPr/>
            </a:pPr>
            <a:endParaRPr lang="ru-RU"/>
          </a:p>
        </p:txBody>
      </p:sp>
      <p:sp>
        <p:nvSpPr>
          <p:cNvPr id="6" name="Нижний колонтитул 4"/>
          <p:cNvSpPr>
            <a:spLocks noGrp="1"/>
          </p:cNvSpPr>
          <p:nvPr>
            <p:ph type="ftr" sz="quarter" idx="11"/>
          </p:nvPr>
        </p:nvSpPr>
        <p:spPr/>
        <p:txBody>
          <a:bodyPr/>
          <a:lstStyle>
            <a:lvl1pPr>
              <a:defRPr/>
            </a:lvl1pPr>
            <a:extLst/>
          </a:lstStyle>
          <a:p>
            <a:pPr>
              <a:defRPr/>
            </a:pPr>
            <a:endParaRPr lang="ru-RU"/>
          </a:p>
        </p:txBody>
      </p:sp>
      <p:sp>
        <p:nvSpPr>
          <p:cNvPr id="7" name="Номер слайда 5"/>
          <p:cNvSpPr>
            <a:spLocks noGrp="1"/>
          </p:cNvSpPr>
          <p:nvPr>
            <p:ph type="sldNum" sz="quarter" idx="12"/>
          </p:nvPr>
        </p:nvSpPr>
        <p:spPr/>
        <p:txBody>
          <a:bodyPr/>
          <a:lstStyle>
            <a:lvl1pPr>
              <a:defRPr/>
            </a:lvl1pPr>
            <a:extLst/>
          </a:lstStyle>
          <a:p>
            <a:pPr>
              <a:defRPr/>
            </a:pPr>
            <a:fld id="{C215DE2D-BAC1-4193-81B8-58CF751372DD}" type="slidenum">
              <a:rPr lang="ru-RU"/>
              <a:pPr>
                <a:defRPr/>
              </a:pPr>
              <a:t>‹#›</a:t>
            </a:fld>
            <a:endParaRPr lang="ru-RU"/>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4" name="Прямоугольник 3"/>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ru-RU" smtClean="0"/>
              <a:t>Образец заголовка</a:t>
            </a:r>
            <a:endParaRPr lang="en-US"/>
          </a:p>
        </p:txBody>
      </p:sp>
      <p:sp>
        <p:nvSpPr>
          <p:cNvPr id="3" name="Текст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5" name="Дата 7"/>
          <p:cNvSpPr>
            <a:spLocks noGrp="1"/>
          </p:cNvSpPr>
          <p:nvPr>
            <p:ph type="dt" sz="half" idx="10"/>
          </p:nvPr>
        </p:nvSpPr>
        <p:spPr>
          <a:xfrm>
            <a:off x="5562600" y="6513513"/>
            <a:ext cx="3001963" cy="274637"/>
          </a:xfrm>
        </p:spPr>
        <p:txBody>
          <a:bodyPr vert="horz" rtlCol="0"/>
          <a:lstStyle>
            <a:lvl1pPr>
              <a:defRPr/>
            </a:lvl1pPr>
            <a:extLst/>
          </a:lstStyle>
          <a:p>
            <a:pPr>
              <a:defRPr/>
            </a:pPr>
            <a:endParaRPr lang="ru-RU"/>
          </a:p>
        </p:txBody>
      </p:sp>
      <p:sp>
        <p:nvSpPr>
          <p:cNvPr id="6" name="Номер слайда 8"/>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23B39769-23D0-4FB3-BC8F-156353B5BE91}" type="slidenum">
              <a:rPr lang="ru-RU"/>
              <a:pPr>
                <a:defRPr/>
              </a:pPr>
              <a:t>‹#›</a:t>
            </a:fld>
            <a:endParaRPr lang="ru-RU"/>
          </a:p>
        </p:txBody>
      </p:sp>
      <p:sp>
        <p:nvSpPr>
          <p:cNvPr id="7" name="Нижний колонтитул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ru-RU"/>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Прямоугольник 4"/>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4"/>
          <p:cNvSpPr>
            <a:spLocks noGrp="1"/>
          </p:cNvSpPr>
          <p:nvPr>
            <p:ph type="dt" sz="half" idx="10"/>
          </p:nvPr>
        </p:nvSpPr>
        <p:spPr/>
        <p:txBody>
          <a:bodyPr/>
          <a:lstStyle>
            <a:lvl1pPr>
              <a:defRPr/>
            </a:lvl1pPr>
            <a:extLst/>
          </a:lstStyle>
          <a:p>
            <a:pPr>
              <a:defRPr/>
            </a:pPr>
            <a:endParaRPr lang="ru-RU"/>
          </a:p>
        </p:txBody>
      </p:sp>
      <p:sp>
        <p:nvSpPr>
          <p:cNvPr id="7" name="Нижний колонтитул 5"/>
          <p:cNvSpPr>
            <a:spLocks noGrp="1"/>
          </p:cNvSpPr>
          <p:nvPr>
            <p:ph type="ftr" sz="quarter" idx="11"/>
          </p:nvPr>
        </p:nvSpPr>
        <p:spPr/>
        <p:txBody>
          <a:bodyPr/>
          <a:lstStyle>
            <a:lvl1pPr>
              <a:defRPr/>
            </a:lvl1pPr>
            <a:extLst/>
          </a:lstStyle>
          <a:p>
            <a:pPr>
              <a:defRPr/>
            </a:pPr>
            <a:endParaRPr lang="ru-RU"/>
          </a:p>
        </p:txBody>
      </p:sp>
      <p:sp>
        <p:nvSpPr>
          <p:cNvPr id="8" name="Номер слайда 6"/>
          <p:cNvSpPr>
            <a:spLocks noGrp="1"/>
          </p:cNvSpPr>
          <p:nvPr>
            <p:ph type="sldNum" sz="quarter" idx="12"/>
          </p:nvPr>
        </p:nvSpPr>
        <p:spPr>
          <a:xfrm>
            <a:off x="8640763" y="6515100"/>
            <a:ext cx="465137" cy="273050"/>
          </a:xfrm>
        </p:spPr>
        <p:txBody>
          <a:bodyPr/>
          <a:lstStyle>
            <a:lvl1pPr>
              <a:defRPr/>
            </a:lvl1pPr>
            <a:extLst/>
          </a:lstStyle>
          <a:p>
            <a:pPr>
              <a:defRPr/>
            </a:pPr>
            <a:fld id="{0BD5DD89-57C3-44C9-B05D-4DBF437FBFAF}" type="slidenum">
              <a:rPr lang="ru-RU"/>
              <a:pPr>
                <a:defRPr/>
              </a:pPr>
              <a:t>‹#›</a:t>
            </a:fld>
            <a:endParaRPr lang="ru-RU"/>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Прямоугольник 6"/>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a:p>
        </p:txBody>
      </p:sp>
      <p:sp>
        <p:nvSpPr>
          <p:cNvPr id="8" name="Прямоугольник 7"/>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a:p>
        </p:txBody>
      </p:sp>
      <p:sp>
        <p:nvSpPr>
          <p:cNvPr id="2" name="Заголовок 1"/>
          <p:cNvSpPr>
            <a:spLocks noGrp="1"/>
          </p:cNvSpPr>
          <p:nvPr>
            <p:ph type="title"/>
          </p:nvPr>
        </p:nvSpPr>
        <p:spPr>
          <a:xfrm>
            <a:off x="457200" y="251948"/>
            <a:ext cx="8229600"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9" name="Дата 6"/>
          <p:cNvSpPr>
            <a:spLocks noGrp="1"/>
          </p:cNvSpPr>
          <p:nvPr>
            <p:ph type="dt" sz="half" idx="10"/>
          </p:nvPr>
        </p:nvSpPr>
        <p:spPr/>
        <p:txBody>
          <a:bodyPr/>
          <a:lstStyle>
            <a:lvl1pPr>
              <a:defRPr/>
            </a:lvl1pPr>
            <a:extLst/>
          </a:lstStyle>
          <a:p>
            <a:pPr>
              <a:defRPr/>
            </a:pPr>
            <a:endParaRPr lang="ru-RU"/>
          </a:p>
        </p:txBody>
      </p:sp>
      <p:sp>
        <p:nvSpPr>
          <p:cNvPr id="10" name="Нижний колонтитул 7"/>
          <p:cNvSpPr>
            <a:spLocks noGrp="1"/>
          </p:cNvSpPr>
          <p:nvPr>
            <p:ph type="ftr" sz="quarter" idx="11"/>
          </p:nvPr>
        </p:nvSpPr>
        <p:spPr/>
        <p:txBody>
          <a:bodyPr/>
          <a:lstStyle>
            <a:lvl1pPr>
              <a:defRPr/>
            </a:lvl1pPr>
            <a:extLst/>
          </a:lstStyle>
          <a:p>
            <a:pPr>
              <a:defRPr/>
            </a:pPr>
            <a:endParaRPr lang="ru-RU"/>
          </a:p>
        </p:txBody>
      </p:sp>
      <p:sp>
        <p:nvSpPr>
          <p:cNvPr id="11" name="Номер слайда 8"/>
          <p:cNvSpPr>
            <a:spLocks noGrp="1"/>
          </p:cNvSpPr>
          <p:nvPr>
            <p:ph type="sldNum" sz="quarter" idx="12"/>
          </p:nvPr>
        </p:nvSpPr>
        <p:spPr>
          <a:xfrm>
            <a:off x="8640763" y="6515100"/>
            <a:ext cx="465137" cy="273050"/>
          </a:xfrm>
        </p:spPr>
        <p:txBody>
          <a:bodyPr/>
          <a:lstStyle>
            <a:lvl1pPr>
              <a:defRPr/>
            </a:lvl1pPr>
            <a:extLst/>
          </a:lstStyle>
          <a:p>
            <a:pPr>
              <a:defRPr/>
            </a:pPr>
            <a:fld id="{D8214FBB-27D0-420E-AF3E-EDBC22F8BED4}" type="slidenum">
              <a:rPr lang="ru-RU"/>
              <a:pPr>
                <a:defRPr/>
              </a:pPr>
              <a:t>‹#›</a:t>
            </a:fld>
            <a:endParaRPr lang="ru-RU"/>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Прямоугольник 2"/>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Заголовок 1"/>
          <p:cNvSpPr>
            <a:spLocks noGrp="1"/>
          </p:cNvSpPr>
          <p:nvPr>
            <p:ph type="title"/>
          </p:nvPr>
        </p:nvSpPr>
        <p:spPr>
          <a:xfrm>
            <a:off x="457200" y="253218"/>
            <a:ext cx="8229600" cy="1143000"/>
          </a:xfrm>
        </p:spPr>
        <p:txBody>
          <a:bodyPr/>
          <a:lstStyle>
            <a:extLst/>
          </a:lstStyle>
          <a:p>
            <a:r>
              <a:rPr lang="ru-RU" smtClean="0"/>
              <a:t>Образец заголовка</a:t>
            </a:r>
            <a:endParaRPr lang="en-US"/>
          </a:p>
        </p:txBody>
      </p:sp>
      <p:sp>
        <p:nvSpPr>
          <p:cNvPr id="4" name="Дата 2"/>
          <p:cNvSpPr>
            <a:spLocks noGrp="1"/>
          </p:cNvSpPr>
          <p:nvPr>
            <p:ph type="dt" sz="half" idx="10"/>
          </p:nvPr>
        </p:nvSpPr>
        <p:spPr/>
        <p:txBody>
          <a:bodyPr/>
          <a:lstStyle>
            <a:lvl1pPr>
              <a:defRPr/>
            </a:lvl1pPr>
            <a:extLst/>
          </a:lstStyle>
          <a:p>
            <a:pPr>
              <a:defRPr/>
            </a:pPr>
            <a:endParaRPr lang="ru-RU"/>
          </a:p>
        </p:txBody>
      </p:sp>
      <p:sp>
        <p:nvSpPr>
          <p:cNvPr id="5" name="Нижний колонтитул 3"/>
          <p:cNvSpPr>
            <a:spLocks noGrp="1"/>
          </p:cNvSpPr>
          <p:nvPr>
            <p:ph type="ftr" sz="quarter" idx="11"/>
          </p:nvPr>
        </p:nvSpPr>
        <p:spPr/>
        <p:txBody>
          <a:bodyPr/>
          <a:lstStyle>
            <a:lvl1pPr>
              <a:defRPr/>
            </a:lvl1pPr>
            <a:extLst/>
          </a:lstStyle>
          <a:p>
            <a:pPr>
              <a:defRPr/>
            </a:pPr>
            <a:endParaRPr lang="ru-RU"/>
          </a:p>
        </p:txBody>
      </p:sp>
      <p:sp>
        <p:nvSpPr>
          <p:cNvPr id="6" name="Номер слайда 4"/>
          <p:cNvSpPr>
            <a:spLocks noGrp="1"/>
          </p:cNvSpPr>
          <p:nvPr>
            <p:ph type="sldNum" sz="quarter" idx="12"/>
          </p:nvPr>
        </p:nvSpPr>
        <p:spPr/>
        <p:txBody>
          <a:bodyPr/>
          <a:lstStyle>
            <a:lvl1pPr>
              <a:defRPr/>
            </a:lvl1pPr>
            <a:extLst/>
          </a:lstStyle>
          <a:p>
            <a:pPr>
              <a:defRPr/>
            </a:pPr>
            <a:fld id="{4F2E83B1-1CB2-41DE-998A-77E902337FBB}" type="slidenum">
              <a:rPr lang="ru-RU"/>
              <a:pPr>
                <a:defRPr/>
              </a:pPr>
              <a:t>‹#›</a:t>
            </a:fld>
            <a:endParaRPr lang="ru-RU"/>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2"/>
          <p:cNvSpPr>
            <a:spLocks noGrp="1"/>
          </p:cNvSpPr>
          <p:nvPr>
            <p:ph type="ftr" sz="quarter" idx="10"/>
          </p:nvPr>
        </p:nvSpPr>
        <p:spPr/>
        <p:txBody>
          <a:bodyPr/>
          <a:lstStyle>
            <a:lvl1pPr>
              <a:defRPr/>
            </a:lvl1pPr>
          </a:lstStyle>
          <a:p>
            <a:pPr>
              <a:defRPr/>
            </a:pPr>
            <a:endParaRPr lang="ru-RU"/>
          </a:p>
        </p:txBody>
      </p:sp>
      <p:sp>
        <p:nvSpPr>
          <p:cNvPr id="3" name="Дата 13"/>
          <p:cNvSpPr>
            <a:spLocks noGrp="1"/>
          </p:cNvSpPr>
          <p:nvPr>
            <p:ph type="dt" sz="half"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83F66CEB-F188-4970-81D6-D79C8984E5CA}" type="slidenum">
              <a:rPr lang="ru-RU"/>
              <a:pPr>
                <a:defRPr/>
              </a:pPr>
              <a:t>‹#›</a:t>
            </a:fld>
            <a:endParaRPr lang="ru-RU"/>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5" name="Прямоугольник 4"/>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Заголовок 1"/>
          <p:cNvSpPr>
            <a:spLocks noGrp="1"/>
          </p:cNvSpPr>
          <p:nvPr>
            <p:ph type="title"/>
          </p:nvPr>
        </p:nvSpPr>
        <p:spPr>
          <a:xfrm>
            <a:off x="4963136" y="304800"/>
            <a:ext cx="3931920" cy="762000"/>
          </a:xfrm>
        </p:spPr>
        <p:txBody>
          <a:bodyPr/>
          <a:lstStyle>
            <a:lvl1pPr marL="0" algn="r">
              <a:buNone/>
              <a:defRPr sz="2000" b="1"/>
            </a:lvl1pPr>
            <a:extLst/>
          </a:lstStyle>
          <a:p>
            <a:r>
              <a:rPr lang="ru-RU" smtClean="0"/>
              <a:t>Образец заголовка</a:t>
            </a:r>
            <a:endParaRPr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8"/>
          <p:cNvSpPr>
            <a:spLocks noGrp="1"/>
          </p:cNvSpPr>
          <p:nvPr>
            <p:ph type="dt" sz="half" idx="10"/>
          </p:nvPr>
        </p:nvSpPr>
        <p:spPr>
          <a:xfrm>
            <a:off x="5562600" y="6513513"/>
            <a:ext cx="3001963" cy="274637"/>
          </a:xfrm>
        </p:spPr>
        <p:txBody>
          <a:bodyPr vert="horz" rtlCol="0"/>
          <a:lstStyle>
            <a:lvl1pPr>
              <a:defRPr/>
            </a:lvl1pPr>
            <a:extLst/>
          </a:lstStyle>
          <a:p>
            <a:pPr>
              <a:defRPr/>
            </a:pPr>
            <a:endParaRPr lang="ru-RU"/>
          </a:p>
        </p:txBody>
      </p:sp>
      <p:sp>
        <p:nvSpPr>
          <p:cNvPr id="7" name="Номер слайда 9"/>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17336C23-A721-4410-AD79-B9449D9A6869}" type="slidenum">
              <a:rPr lang="ru-RU"/>
              <a:pPr>
                <a:defRPr/>
              </a:pPr>
              <a:t>‹#›</a:t>
            </a:fld>
            <a:endParaRPr lang="ru-RU"/>
          </a:p>
        </p:txBody>
      </p:sp>
      <p:sp>
        <p:nvSpPr>
          <p:cNvPr id="8" name="Нижний колонтитул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ru-RU"/>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lstStyle>
            <a:lvl1pPr marL="0" algn="r">
              <a:buNone/>
              <a:defRPr sz="2000" b="1"/>
            </a:lvl1pPr>
            <a:extLst/>
          </a:lstStyle>
          <a:p>
            <a:r>
              <a:rPr lang="ru-RU" smtClean="0"/>
              <a:t>Образец заголовка</a:t>
            </a:r>
            <a:endParaRPr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ru-RU" noProof="0" smtClean="0"/>
              <a:t>Вставка рисунка</a:t>
            </a:r>
            <a:endParaRPr lang="en-US" noProof="0" dirty="0"/>
          </a:p>
        </p:txBody>
      </p:sp>
      <p:sp>
        <p:nvSpPr>
          <p:cNvPr id="5" name="Дата 7"/>
          <p:cNvSpPr>
            <a:spLocks noGrp="1"/>
          </p:cNvSpPr>
          <p:nvPr>
            <p:ph type="dt" sz="half" idx="10"/>
          </p:nvPr>
        </p:nvSpPr>
        <p:spPr>
          <a:xfrm>
            <a:off x="5562600" y="6508750"/>
            <a:ext cx="3001963" cy="274638"/>
          </a:xfrm>
        </p:spPr>
        <p:txBody>
          <a:bodyPr vert="horz" rtlCol="0"/>
          <a:lstStyle>
            <a:lvl1pPr>
              <a:defRPr/>
            </a:lvl1pPr>
            <a:extLst/>
          </a:lstStyle>
          <a:p>
            <a:pPr>
              <a:defRPr/>
            </a:pPr>
            <a:endParaRPr lang="ru-RU"/>
          </a:p>
        </p:txBody>
      </p:sp>
      <p:sp>
        <p:nvSpPr>
          <p:cNvPr id="6" name="Номер слайда 8"/>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F135904D-D4FE-4E26-8F3E-196B3814ADD4}" type="slidenum">
              <a:rPr lang="ru-RU"/>
              <a:pPr>
                <a:defRPr/>
              </a:pPr>
              <a:t>‹#›</a:t>
            </a:fld>
            <a:endParaRPr lang="ru-RU"/>
          </a:p>
        </p:txBody>
      </p:sp>
      <p:sp>
        <p:nvSpPr>
          <p:cNvPr id="7" name="Нижний колонтитул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ru-RU"/>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Нижний колонтитул 2"/>
          <p:cNvSpPr>
            <a:spLocks noGrp="1"/>
          </p:cNvSpPr>
          <p:nvPr>
            <p:ph type="ftr" sz="quarter" idx="3"/>
          </p:nvPr>
        </p:nvSpPr>
        <p:spPr>
          <a:xfrm>
            <a:off x="1295400" y="6400800"/>
            <a:ext cx="4211638" cy="274638"/>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ru-RU"/>
          </a:p>
        </p:txBody>
      </p:sp>
      <p:sp>
        <p:nvSpPr>
          <p:cNvPr id="14" name="Дата 13"/>
          <p:cNvSpPr>
            <a:spLocks noGrp="1"/>
          </p:cNvSpPr>
          <p:nvPr>
            <p:ph type="dt" sz="half" idx="2"/>
          </p:nvPr>
        </p:nvSpPr>
        <p:spPr>
          <a:xfrm>
            <a:off x="5562600" y="6400800"/>
            <a:ext cx="3001963" cy="274638"/>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endParaRPr lang="ru-RU"/>
          </a:p>
        </p:txBody>
      </p:sp>
      <p:sp>
        <p:nvSpPr>
          <p:cNvPr id="23" name="Номер слайда 22"/>
          <p:cNvSpPr>
            <a:spLocks noGrp="1"/>
          </p:cNvSpPr>
          <p:nvPr>
            <p:ph type="sldNum" sz="quarter" idx="4"/>
          </p:nvPr>
        </p:nvSpPr>
        <p:spPr>
          <a:xfrm>
            <a:off x="8639175" y="6515100"/>
            <a:ext cx="463550" cy="273050"/>
          </a:xfrm>
          <a:prstGeom prst="rect">
            <a:avLst/>
          </a:prstGeom>
        </p:spPr>
        <p:txBody>
          <a:bodyPr anchor="ctr"/>
          <a:lstStyle>
            <a:lvl1pPr algn="r" eaLnBrk="1" latinLnBrk="0" hangingPunct="1">
              <a:defRPr kumimoji="0" sz="1600" smtClean="0">
                <a:solidFill>
                  <a:schemeClr val="tx2">
                    <a:shade val="90000"/>
                  </a:schemeClr>
                </a:solidFill>
                <a:effectLst/>
              </a:defRPr>
            </a:lvl1pPr>
            <a:extLst/>
          </a:lstStyle>
          <a:p>
            <a:pPr>
              <a:defRPr/>
            </a:pPr>
            <a:fld id="{947A27FC-52A8-4C30-905D-E31829C4B27C}" type="slidenum">
              <a:rPr lang="ru-RU"/>
              <a:pPr>
                <a:defRPr/>
              </a:pPr>
              <a:t>‹#›</a:t>
            </a:fld>
            <a:endParaRPr lang="ru-RU"/>
          </a:p>
        </p:txBody>
      </p:sp>
      <p:sp>
        <p:nvSpPr>
          <p:cNvPr id="22" name="Заголовок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ru-RU" smtClean="0"/>
              <a:t>Образец заголовка</a:t>
            </a:r>
            <a:endParaRPr lang="en-US"/>
          </a:p>
        </p:txBody>
      </p:sp>
      <p:sp>
        <p:nvSpPr>
          <p:cNvPr id="1033" name="Текст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dk1" tx1="lt1" bg2="dk2" tx2="lt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73" r:id="rId7"/>
    <p:sldLayoutId id="2147483782" r:id="rId8"/>
    <p:sldLayoutId id="2147483783" r:id="rId9"/>
    <p:sldLayoutId id="2147483774" r:id="rId10"/>
    <p:sldLayoutId id="2147483775" r:id="rId11"/>
  </p:sldLayoutIdLst>
  <p:transition/>
  <p:txStyles>
    <p:titleStyle>
      <a:lvl1pPr marL="53975" indent="-53975" algn="r" rtl="0" fontAlgn="base">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fontAlgn="base">
        <a:spcBef>
          <a:spcPct val="0"/>
        </a:spcBef>
        <a:spcAft>
          <a:spcPct val="0"/>
        </a:spcAft>
        <a:defRPr sz="4600">
          <a:solidFill>
            <a:srgbClr val="E7EACB"/>
          </a:solidFill>
          <a:latin typeface="Cambria" pitchFamily="18" charset="0"/>
        </a:defRPr>
      </a:lvl2pPr>
      <a:lvl3pPr marL="53975" indent="-53975" algn="r" rtl="0" fontAlgn="base">
        <a:spcBef>
          <a:spcPct val="0"/>
        </a:spcBef>
        <a:spcAft>
          <a:spcPct val="0"/>
        </a:spcAft>
        <a:defRPr sz="4600">
          <a:solidFill>
            <a:srgbClr val="E7EACB"/>
          </a:solidFill>
          <a:latin typeface="Cambria" pitchFamily="18" charset="0"/>
        </a:defRPr>
      </a:lvl3pPr>
      <a:lvl4pPr marL="53975" indent="-53975" algn="r" rtl="0" fontAlgn="base">
        <a:spcBef>
          <a:spcPct val="0"/>
        </a:spcBef>
        <a:spcAft>
          <a:spcPct val="0"/>
        </a:spcAft>
        <a:defRPr sz="4600">
          <a:solidFill>
            <a:srgbClr val="E7EACB"/>
          </a:solidFill>
          <a:latin typeface="Cambria" pitchFamily="18" charset="0"/>
        </a:defRPr>
      </a:lvl4pPr>
      <a:lvl5pPr marL="53975" indent="-53975" algn="r" rtl="0" fontAlgn="base">
        <a:spcBef>
          <a:spcPct val="0"/>
        </a:spcBef>
        <a:spcAft>
          <a:spcPct val="0"/>
        </a:spcAft>
        <a:defRPr sz="4600">
          <a:solidFill>
            <a:srgbClr val="E7EACB"/>
          </a:solidFill>
          <a:latin typeface="Cambria" pitchFamily="18" charset="0"/>
        </a:defRPr>
      </a:lvl5pPr>
      <a:lvl6pPr marL="511175" indent="-53975" algn="r" rtl="0" fontAlgn="base">
        <a:spcBef>
          <a:spcPct val="0"/>
        </a:spcBef>
        <a:spcAft>
          <a:spcPct val="0"/>
        </a:spcAft>
        <a:defRPr sz="4600">
          <a:solidFill>
            <a:srgbClr val="E7EACB"/>
          </a:solidFill>
          <a:latin typeface="Cambria" pitchFamily="18" charset="0"/>
        </a:defRPr>
      </a:lvl6pPr>
      <a:lvl7pPr marL="968375" indent="-53975" algn="r" rtl="0" fontAlgn="base">
        <a:spcBef>
          <a:spcPct val="0"/>
        </a:spcBef>
        <a:spcAft>
          <a:spcPct val="0"/>
        </a:spcAft>
        <a:defRPr sz="4600">
          <a:solidFill>
            <a:srgbClr val="E7EACB"/>
          </a:solidFill>
          <a:latin typeface="Cambria" pitchFamily="18" charset="0"/>
        </a:defRPr>
      </a:lvl7pPr>
      <a:lvl8pPr marL="1425575" indent="-53975" algn="r" rtl="0" fontAlgn="base">
        <a:spcBef>
          <a:spcPct val="0"/>
        </a:spcBef>
        <a:spcAft>
          <a:spcPct val="0"/>
        </a:spcAft>
        <a:defRPr sz="4600">
          <a:solidFill>
            <a:srgbClr val="E7EACB"/>
          </a:solidFill>
          <a:latin typeface="Cambria" pitchFamily="18" charset="0"/>
        </a:defRPr>
      </a:lvl8pPr>
      <a:lvl9pPr marL="1882775" indent="-53975" algn="r" rtl="0" fontAlgn="base">
        <a:spcBef>
          <a:spcPct val="0"/>
        </a:spcBef>
        <a:spcAft>
          <a:spcPct val="0"/>
        </a:spcAft>
        <a:defRPr sz="4600">
          <a:solidFill>
            <a:srgbClr val="E7EACB"/>
          </a:solidFill>
          <a:latin typeface="Cambria" pitchFamily="18" charset="0"/>
        </a:defRPr>
      </a:lvl9pPr>
      <a:extLst/>
    </p:titleStyle>
    <p:bodyStyle>
      <a:lvl1pPr marL="292100" indent="-292100" algn="l" rtl="0" fontAlgn="base">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fontAlgn="base">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fontAlgn="base">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fontAlgn="base">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fontAlgn="base">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31.jpeg"/><Relationship Id="rId4" Type="http://schemas.openxmlformats.org/officeDocument/2006/relationships/image" Target="../media/image30.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ctrTitle"/>
          </p:nvPr>
        </p:nvSpPr>
        <p:spPr>
          <a:xfrm>
            <a:off x="1219200" y="304800"/>
            <a:ext cx="6781800" cy="2438400"/>
          </a:xfrm>
        </p:spPr>
        <p:txBody>
          <a:bodyPr/>
          <a:lstStyle/>
          <a:p>
            <a:pPr indent="0" algn="ctr" fontAlgn="auto">
              <a:spcAft>
                <a:spcPts val="0"/>
              </a:spcAft>
              <a:defRPr/>
            </a:pPr>
            <a:r>
              <a:rPr lang="ru-RU" dirty="0" smtClean="0">
                <a:solidFill>
                  <a:srgbClr val="00B0F0"/>
                </a:solidFill>
              </a:rPr>
              <a:t>Сталинградская битва</a:t>
            </a:r>
            <a:br>
              <a:rPr lang="ru-RU" dirty="0" smtClean="0">
                <a:solidFill>
                  <a:srgbClr val="00B0F0"/>
                </a:solidFill>
              </a:rPr>
            </a:br>
            <a:r>
              <a:rPr lang="ru-RU" dirty="0" smtClean="0">
                <a:solidFill>
                  <a:srgbClr val="00B0F0"/>
                </a:solidFill>
              </a:rPr>
              <a:t>в воспоминаниях и фотографиях</a:t>
            </a:r>
          </a:p>
        </p:txBody>
      </p:sp>
      <p:sp>
        <p:nvSpPr>
          <p:cNvPr id="134147" name="Rectangle 3"/>
          <p:cNvSpPr>
            <a:spLocks noGrp="1" noChangeArrowheads="1"/>
          </p:cNvSpPr>
          <p:nvPr>
            <p:ph type="subTitle" idx="1"/>
          </p:nvPr>
        </p:nvSpPr>
        <p:spPr>
          <a:xfrm>
            <a:off x="2057400" y="2971800"/>
            <a:ext cx="6400800" cy="1219200"/>
          </a:xfrm>
        </p:spPr>
        <p:txBody>
          <a:bodyPr/>
          <a:lstStyle/>
          <a:p>
            <a:pPr algn="ctr">
              <a:spcBef>
                <a:spcPct val="0"/>
              </a:spcBef>
            </a:pPr>
            <a:r>
              <a:rPr lang="ru-RU" b="1" smtClean="0">
                <a:solidFill>
                  <a:srgbClr val="00B0F0"/>
                </a:solidFill>
              </a:rPr>
              <a:t>17.07.1942 – 02.02.1943</a:t>
            </a:r>
          </a:p>
        </p:txBody>
      </p:sp>
      <p:sp>
        <p:nvSpPr>
          <p:cNvPr id="10244" name="TextBox 3"/>
          <p:cNvSpPr txBox="1">
            <a:spLocks noChangeArrowheads="1"/>
          </p:cNvSpPr>
          <p:nvPr/>
        </p:nvSpPr>
        <p:spPr bwMode="auto">
          <a:xfrm>
            <a:off x="5181600" y="4648200"/>
            <a:ext cx="3352800" cy="1384300"/>
          </a:xfrm>
          <a:prstGeom prst="rect">
            <a:avLst/>
          </a:prstGeom>
          <a:noFill/>
          <a:ln w="9525">
            <a:noFill/>
            <a:miter lim="800000"/>
            <a:headEnd/>
            <a:tailEnd/>
          </a:ln>
        </p:spPr>
        <p:txBody>
          <a:bodyPr>
            <a:spAutoFit/>
          </a:bodyPr>
          <a:lstStyle/>
          <a:p>
            <a:pPr algn="r"/>
            <a:r>
              <a:rPr lang="ru-RU" sz="2800">
                <a:solidFill>
                  <a:srgbClr val="00B0F0"/>
                </a:solidFill>
              </a:rPr>
              <a:t>Учитель МОУ Шайгинская ООШ:</a:t>
            </a:r>
          </a:p>
          <a:p>
            <a:pPr algn="r"/>
            <a:r>
              <a:rPr lang="ru-RU" sz="2800">
                <a:solidFill>
                  <a:srgbClr val="00B0F0"/>
                </a:solidFill>
              </a:rPr>
              <a:t>Русинова Л.А.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134146"/>
                                        </p:tgtEl>
                                        <p:attrNameLst>
                                          <p:attrName>style.visibility</p:attrName>
                                        </p:attrNameLst>
                                      </p:cBhvr>
                                      <p:to>
                                        <p:strVal val="visible"/>
                                      </p:to>
                                    </p:set>
                                    <p:anim calcmode="lin" valueType="num">
                                      <p:cBhvr additive="base">
                                        <p:cTn id="7" dur="2000" fill="hold"/>
                                        <p:tgtEl>
                                          <p:spTgt spid="134146"/>
                                        </p:tgtEl>
                                        <p:attrNameLst>
                                          <p:attrName>ppt_x</p:attrName>
                                        </p:attrNameLst>
                                      </p:cBhvr>
                                      <p:tavLst>
                                        <p:tav tm="0">
                                          <p:val>
                                            <p:strVal val="0-#ppt_w/2"/>
                                          </p:val>
                                        </p:tav>
                                        <p:tav tm="100000">
                                          <p:val>
                                            <p:strVal val="#ppt_x"/>
                                          </p:val>
                                        </p:tav>
                                      </p:tavLst>
                                    </p:anim>
                                    <p:anim calcmode="lin" valueType="num">
                                      <p:cBhvr additive="base">
                                        <p:cTn id="8" dur="2000" fill="hold"/>
                                        <p:tgtEl>
                                          <p:spTgt spid="134146"/>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2" presetClass="entr" presetSubtype="6" fill="hold" grpId="0" nodeType="afterEffect">
                                  <p:stCondLst>
                                    <p:cond delay="1000"/>
                                  </p:stCondLst>
                                  <p:childTnLst>
                                    <p:set>
                                      <p:cBhvr>
                                        <p:cTn id="11" dur="1" fill="hold">
                                          <p:stCondLst>
                                            <p:cond delay="0"/>
                                          </p:stCondLst>
                                        </p:cTn>
                                        <p:tgtEl>
                                          <p:spTgt spid="134147">
                                            <p:txEl>
                                              <p:pRg st="0" end="0"/>
                                            </p:txEl>
                                          </p:spTgt>
                                        </p:tgtEl>
                                        <p:attrNameLst>
                                          <p:attrName>style.visibility</p:attrName>
                                        </p:attrNameLst>
                                      </p:cBhvr>
                                      <p:to>
                                        <p:strVal val="visible"/>
                                      </p:to>
                                    </p:set>
                                    <p:anim calcmode="lin" valueType="num">
                                      <p:cBhvr additive="base">
                                        <p:cTn id="12" dur="2000" fill="hold"/>
                                        <p:tgtEl>
                                          <p:spTgt spid="134147">
                                            <p:txEl>
                                              <p:pRg st="0" end="0"/>
                                            </p:txEl>
                                          </p:spTgt>
                                        </p:tgtEl>
                                        <p:attrNameLst>
                                          <p:attrName>ppt_x</p:attrName>
                                        </p:attrNameLst>
                                      </p:cBhvr>
                                      <p:tavLst>
                                        <p:tav tm="0">
                                          <p:val>
                                            <p:strVal val="1+#ppt_w/2"/>
                                          </p:val>
                                        </p:tav>
                                        <p:tav tm="100000">
                                          <p:val>
                                            <p:strVal val="#ppt_x"/>
                                          </p:val>
                                        </p:tav>
                                      </p:tavLst>
                                    </p:anim>
                                    <p:anim calcmode="lin" valueType="num">
                                      <p:cBhvr additive="base">
                                        <p:cTn id="13" dur="2000" fill="hold"/>
                                        <p:tgtEl>
                                          <p:spTgt spid="1341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5334000" y="253536"/>
            <a:ext cx="3352800" cy="1956264"/>
          </a:xfrm>
        </p:spPr>
        <p:txBody>
          <a:bodyPr/>
          <a:lstStyle/>
          <a:p>
            <a:pPr marL="54864" indent="0" algn="l" fontAlgn="auto">
              <a:spcAft>
                <a:spcPts val="0"/>
              </a:spcAft>
              <a:defRPr/>
            </a:pPr>
            <a:r>
              <a:rPr lang="ru-RU" sz="3600" dirty="0" smtClean="0">
                <a:solidFill>
                  <a:srgbClr val="00B0F0"/>
                </a:solidFill>
              </a:rPr>
              <a:t>Советские артиллеристы на берегу Дона </a:t>
            </a:r>
          </a:p>
        </p:txBody>
      </p:sp>
      <p:pic>
        <p:nvPicPr>
          <p:cNvPr id="100356" name="Picture 4" descr="24m"/>
          <p:cNvPicPr>
            <a:picLocks noChangeAspect="1" noChangeArrowheads="1"/>
          </p:cNvPicPr>
          <p:nvPr/>
        </p:nvPicPr>
        <p:blipFill>
          <a:blip r:embed="rId3"/>
          <a:srcRect/>
          <a:stretch>
            <a:fillRect/>
          </a:stretch>
        </p:blipFill>
        <p:spPr bwMode="auto">
          <a:xfrm>
            <a:off x="457200" y="304800"/>
            <a:ext cx="4800600" cy="3556000"/>
          </a:xfrm>
          <a:prstGeom prst="rect">
            <a:avLst/>
          </a:prstGeom>
          <a:noFill/>
          <a:ln w="9525">
            <a:noFill/>
            <a:miter lim="800000"/>
            <a:headEnd/>
            <a:tailEnd/>
          </a:ln>
        </p:spPr>
      </p:pic>
      <p:pic>
        <p:nvPicPr>
          <p:cNvPr id="4" name="Picture 4" descr="293m"/>
          <p:cNvPicPr>
            <a:picLocks noChangeAspect="1" noChangeArrowheads="1"/>
          </p:cNvPicPr>
          <p:nvPr/>
        </p:nvPicPr>
        <p:blipFill>
          <a:blip r:embed="rId4"/>
          <a:srcRect/>
          <a:stretch>
            <a:fillRect/>
          </a:stretch>
        </p:blipFill>
        <p:spPr bwMode="auto">
          <a:xfrm>
            <a:off x="4572000" y="3352800"/>
            <a:ext cx="4343400" cy="3217863"/>
          </a:xfrm>
          <a:prstGeom prst="rect">
            <a:avLst/>
          </a:prstGeom>
          <a:noFill/>
          <a:ln w="9525">
            <a:noFill/>
            <a:miter lim="800000"/>
            <a:headEnd/>
            <a:tailEnd/>
          </a:ln>
        </p:spPr>
      </p:pic>
      <p:sp>
        <p:nvSpPr>
          <p:cNvPr id="19461" name="Прямоугольник 4"/>
          <p:cNvSpPr>
            <a:spLocks noChangeArrowheads="1"/>
          </p:cNvSpPr>
          <p:nvPr/>
        </p:nvSpPr>
        <p:spPr bwMode="auto">
          <a:xfrm>
            <a:off x="1447800" y="4800600"/>
            <a:ext cx="2451100" cy="584200"/>
          </a:xfrm>
          <a:prstGeom prst="rect">
            <a:avLst/>
          </a:prstGeom>
          <a:noFill/>
          <a:ln w="9525">
            <a:noFill/>
            <a:miter lim="800000"/>
            <a:headEnd/>
            <a:tailEnd/>
          </a:ln>
        </p:spPr>
        <p:txBody>
          <a:bodyPr wrap="none">
            <a:spAutoFit/>
          </a:bodyPr>
          <a:lstStyle/>
          <a:p>
            <a:r>
              <a:rPr lang="ru-RU" sz="3200">
                <a:solidFill>
                  <a:srgbClr val="00B0F0"/>
                </a:solidFill>
              </a:rPr>
              <a:t>Контратака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checkerboard(across)">
                                      <p:cBhvr>
                                        <p:cTn id="7" dur="2000"/>
                                        <p:tgtEl>
                                          <p:spTgt spid="100354"/>
                                        </p:tgtEl>
                                      </p:cBhvr>
                                    </p:animEffect>
                                  </p:childTnLst>
                                </p:cTn>
                              </p:par>
                              <p:par>
                                <p:cTn id="8" presetID="16" presetClass="entr" presetSubtype="26" fill="hold" nodeType="withEffect">
                                  <p:stCondLst>
                                    <p:cond delay="1000"/>
                                  </p:stCondLst>
                                  <p:childTnLst>
                                    <p:set>
                                      <p:cBhvr>
                                        <p:cTn id="9" dur="1" fill="hold">
                                          <p:stCondLst>
                                            <p:cond delay="0"/>
                                          </p:stCondLst>
                                        </p:cTn>
                                        <p:tgtEl>
                                          <p:spTgt spid="100356"/>
                                        </p:tgtEl>
                                        <p:attrNameLst>
                                          <p:attrName>style.visibility</p:attrName>
                                        </p:attrNameLst>
                                      </p:cBhvr>
                                      <p:to>
                                        <p:strVal val="visible"/>
                                      </p:to>
                                    </p:set>
                                    <p:animEffect transition="in" filter="barn(inHorizontal)">
                                      <p:cBhvr>
                                        <p:cTn id="10" dur="500"/>
                                        <p:tgtEl>
                                          <p:spTgt spid="100356"/>
                                        </p:tgtEl>
                                      </p:cBhvr>
                                    </p:animEffect>
                                  </p:childTnLst>
                                </p:cTn>
                              </p:par>
                              <p:par>
                                <p:cTn id="11" presetID="50" presetClass="entr" presetSubtype="0" decel="100000" fill="hold" nodeType="withEffect">
                                  <p:stCondLst>
                                    <p:cond delay="100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3"/>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3810000" y="253536"/>
            <a:ext cx="4876800" cy="1143000"/>
          </a:xfrm>
        </p:spPr>
        <p:txBody>
          <a:bodyPr>
            <a:normAutofit fontScale="90000"/>
          </a:bodyPr>
          <a:lstStyle/>
          <a:p>
            <a:pPr marL="54864" indent="0" fontAlgn="auto">
              <a:spcAft>
                <a:spcPts val="0"/>
              </a:spcAft>
              <a:defRPr/>
            </a:pPr>
            <a:r>
              <a:rPr lang="ru-RU" dirty="0" smtClean="0">
                <a:solidFill>
                  <a:srgbClr val="00B0F0"/>
                </a:solidFill>
              </a:rPr>
              <a:t>Автоматчики ведут бой </a:t>
            </a:r>
          </a:p>
        </p:txBody>
      </p:sp>
      <p:pic>
        <p:nvPicPr>
          <p:cNvPr id="103428" name="Picture 4" descr="2993m"/>
          <p:cNvPicPr>
            <a:picLocks noChangeAspect="1" noChangeArrowheads="1"/>
          </p:cNvPicPr>
          <p:nvPr/>
        </p:nvPicPr>
        <p:blipFill>
          <a:blip r:embed="rId3"/>
          <a:srcRect/>
          <a:stretch>
            <a:fillRect/>
          </a:stretch>
        </p:blipFill>
        <p:spPr bwMode="auto">
          <a:xfrm>
            <a:off x="228600" y="304800"/>
            <a:ext cx="4724400" cy="3552825"/>
          </a:xfrm>
          <a:prstGeom prst="rect">
            <a:avLst/>
          </a:prstGeom>
          <a:noFill/>
          <a:ln w="9525">
            <a:noFill/>
            <a:miter lim="800000"/>
            <a:headEnd/>
            <a:tailEnd/>
          </a:ln>
        </p:spPr>
      </p:pic>
      <p:pic>
        <p:nvPicPr>
          <p:cNvPr id="4" name="Picture 4" descr="2994m"/>
          <p:cNvPicPr>
            <a:picLocks noChangeAspect="1" noChangeArrowheads="1"/>
          </p:cNvPicPr>
          <p:nvPr/>
        </p:nvPicPr>
        <p:blipFill>
          <a:blip r:embed="rId4"/>
          <a:srcRect/>
          <a:stretch>
            <a:fillRect/>
          </a:stretch>
        </p:blipFill>
        <p:spPr bwMode="auto">
          <a:xfrm>
            <a:off x="4343400" y="3228975"/>
            <a:ext cx="4495800" cy="3330575"/>
          </a:xfrm>
          <a:prstGeom prst="rect">
            <a:avLst/>
          </a:prstGeom>
          <a:noFill/>
          <a:ln w="9525">
            <a:noFill/>
            <a:miter lim="800000"/>
            <a:headEnd/>
            <a:tailEnd/>
          </a:ln>
        </p:spPr>
      </p:pic>
      <p:sp>
        <p:nvSpPr>
          <p:cNvPr id="20485" name="Прямоугольник 4"/>
          <p:cNvSpPr>
            <a:spLocks noChangeArrowheads="1"/>
          </p:cNvSpPr>
          <p:nvPr/>
        </p:nvSpPr>
        <p:spPr bwMode="auto">
          <a:xfrm>
            <a:off x="304800" y="4724400"/>
            <a:ext cx="3962400" cy="1200150"/>
          </a:xfrm>
          <a:prstGeom prst="rect">
            <a:avLst/>
          </a:prstGeom>
          <a:noFill/>
          <a:ln w="9525">
            <a:noFill/>
            <a:miter lim="800000"/>
            <a:headEnd/>
            <a:tailEnd/>
          </a:ln>
        </p:spPr>
        <p:txBody>
          <a:bodyPr>
            <a:spAutoFit/>
          </a:bodyPr>
          <a:lstStyle/>
          <a:p>
            <a:r>
              <a:rPr lang="ru-RU" sz="3600">
                <a:solidFill>
                  <a:srgbClr val="00B0F0"/>
                </a:solidFill>
              </a:rPr>
              <a:t>Подбитый немецкий танк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3426"/>
                                        </p:tgtEl>
                                        <p:attrNameLst>
                                          <p:attrName>style.visibility</p:attrName>
                                        </p:attrNameLst>
                                      </p:cBhvr>
                                      <p:to>
                                        <p:strVal val="visible"/>
                                      </p:to>
                                    </p:set>
                                    <p:animEffect transition="in" filter="diamond(in)">
                                      <p:cBhvr>
                                        <p:cTn id="7" dur="2000"/>
                                        <p:tgtEl>
                                          <p:spTgt spid="103426"/>
                                        </p:tgtEl>
                                      </p:cBhvr>
                                    </p:animEffect>
                                  </p:childTnLst>
                                </p:cTn>
                              </p:par>
                              <p:par>
                                <p:cTn id="8" presetID="31" presetClass="entr" presetSubtype="0" fill="hold" nodeType="withEffect">
                                  <p:stCondLst>
                                    <p:cond delay="1000"/>
                                  </p:stCondLst>
                                  <p:iterate type="lt">
                                    <p:tmPct val="5000"/>
                                  </p:iterate>
                                  <p:childTnLst>
                                    <p:set>
                                      <p:cBhvr>
                                        <p:cTn id="9" dur="1" fill="hold">
                                          <p:stCondLst>
                                            <p:cond delay="0"/>
                                          </p:stCondLst>
                                        </p:cTn>
                                        <p:tgtEl>
                                          <p:spTgt spid="103428"/>
                                        </p:tgtEl>
                                        <p:attrNameLst>
                                          <p:attrName>style.visibility</p:attrName>
                                        </p:attrNameLst>
                                      </p:cBhvr>
                                      <p:to>
                                        <p:strVal val="visible"/>
                                      </p:to>
                                    </p:set>
                                    <p:anim calcmode="lin" valueType="num">
                                      <p:cBhvr>
                                        <p:cTn id="10" dur="1000" fill="hold"/>
                                        <p:tgtEl>
                                          <p:spTgt spid="103428"/>
                                        </p:tgtEl>
                                        <p:attrNameLst>
                                          <p:attrName>ppt_w</p:attrName>
                                        </p:attrNameLst>
                                      </p:cBhvr>
                                      <p:tavLst>
                                        <p:tav tm="0">
                                          <p:val>
                                            <p:fltVal val="0"/>
                                          </p:val>
                                        </p:tav>
                                        <p:tav tm="100000">
                                          <p:val>
                                            <p:strVal val="#ppt_w"/>
                                          </p:val>
                                        </p:tav>
                                      </p:tavLst>
                                    </p:anim>
                                    <p:anim calcmode="lin" valueType="num">
                                      <p:cBhvr>
                                        <p:cTn id="11" dur="1000" fill="hold"/>
                                        <p:tgtEl>
                                          <p:spTgt spid="103428"/>
                                        </p:tgtEl>
                                        <p:attrNameLst>
                                          <p:attrName>ppt_h</p:attrName>
                                        </p:attrNameLst>
                                      </p:cBhvr>
                                      <p:tavLst>
                                        <p:tav tm="0">
                                          <p:val>
                                            <p:fltVal val="0"/>
                                          </p:val>
                                        </p:tav>
                                        <p:tav tm="100000">
                                          <p:val>
                                            <p:strVal val="#ppt_h"/>
                                          </p:val>
                                        </p:tav>
                                      </p:tavLst>
                                    </p:anim>
                                    <p:anim calcmode="lin" valueType="num">
                                      <p:cBhvr>
                                        <p:cTn id="12" dur="1000" fill="hold"/>
                                        <p:tgtEl>
                                          <p:spTgt spid="103428"/>
                                        </p:tgtEl>
                                        <p:attrNameLst>
                                          <p:attrName>style.rotation</p:attrName>
                                        </p:attrNameLst>
                                      </p:cBhvr>
                                      <p:tavLst>
                                        <p:tav tm="0">
                                          <p:val>
                                            <p:fltVal val="90"/>
                                          </p:val>
                                        </p:tav>
                                        <p:tav tm="100000">
                                          <p:val>
                                            <p:fltVal val="0"/>
                                          </p:val>
                                        </p:tav>
                                      </p:tavLst>
                                    </p:anim>
                                    <p:animEffect transition="in" filter="fade">
                                      <p:cBhvr>
                                        <p:cTn id="13" dur="1000"/>
                                        <p:tgtEl>
                                          <p:spTgt spid="103428"/>
                                        </p:tgtEl>
                                      </p:cBhvr>
                                    </p:animEffect>
                                  </p:childTnLst>
                                </p:cTn>
                              </p:par>
                              <p:par>
                                <p:cTn id="14" presetID="16" presetClass="entr" presetSubtype="26" fill="hold" nodeType="withEffect">
                                  <p:stCondLst>
                                    <p:cond delay="1000"/>
                                  </p:stCondLst>
                                  <p:childTnLst>
                                    <p:set>
                                      <p:cBhvr>
                                        <p:cTn id="15" dur="1" fill="hold">
                                          <p:stCondLst>
                                            <p:cond delay="0"/>
                                          </p:stCondLst>
                                        </p:cTn>
                                        <p:tgtEl>
                                          <p:spTgt spid="4"/>
                                        </p:tgtEl>
                                        <p:attrNameLst>
                                          <p:attrName>style.visibility</p:attrName>
                                        </p:attrNameLst>
                                      </p:cBhvr>
                                      <p:to>
                                        <p:strVal val="visible"/>
                                      </p:to>
                                    </p:set>
                                    <p:animEffect transition="in" filter="barn(inHorizontal)">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457200" y="253536"/>
            <a:ext cx="8229600" cy="660864"/>
          </a:xfrm>
        </p:spPr>
        <p:txBody>
          <a:bodyPr>
            <a:normAutofit fontScale="90000"/>
          </a:bodyPr>
          <a:lstStyle/>
          <a:p>
            <a:pPr marL="54864" indent="0" algn="ctr" fontAlgn="auto">
              <a:spcAft>
                <a:spcPts val="0"/>
              </a:spcAft>
              <a:defRPr/>
            </a:pPr>
            <a:r>
              <a:rPr lang="ru-RU" sz="4000" b="1" dirty="0" smtClean="0">
                <a:solidFill>
                  <a:srgbClr val="00B0F0"/>
                </a:solidFill>
              </a:rPr>
              <a:t>На ближних подступах к городу</a:t>
            </a:r>
            <a:r>
              <a:rPr lang="ru-RU" sz="4000" dirty="0" smtClean="0">
                <a:solidFill>
                  <a:srgbClr val="00B0F0"/>
                </a:solidFill>
              </a:rPr>
              <a:t> </a:t>
            </a:r>
          </a:p>
        </p:txBody>
      </p:sp>
      <p:sp>
        <p:nvSpPr>
          <p:cNvPr id="104451" name="Rectangle 3"/>
          <p:cNvSpPr>
            <a:spLocks noGrp="1" noChangeArrowheads="1"/>
          </p:cNvSpPr>
          <p:nvPr>
            <p:ph idx="1"/>
          </p:nvPr>
        </p:nvSpPr>
        <p:spPr>
          <a:xfrm>
            <a:off x="457200" y="1066800"/>
            <a:ext cx="8229600" cy="5105400"/>
          </a:xfrm>
        </p:spPr>
        <p:txBody>
          <a:bodyPr/>
          <a:lstStyle/>
          <a:p>
            <a:pPr>
              <a:lnSpc>
                <a:spcPct val="90000"/>
              </a:lnSpc>
              <a:buFont typeface="Wingdings 2" pitchFamily="18" charset="2"/>
              <a:buNone/>
            </a:pPr>
            <a:r>
              <a:rPr lang="ru-RU" sz="2800" smtClean="0">
                <a:solidFill>
                  <a:srgbClr val="00B0F0"/>
                </a:solidFill>
              </a:rPr>
              <a:t>    К середине августа 1942 года Сталинградскому и Юго-Восточному фронтам противостояли всего около 39 дивизий. </a:t>
            </a:r>
          </a:p>
          <a:p>
            <a:pPr>
              <a:lnSpc>
                <a:spcPct val="90000"/>
              </a:lnSpc>
              <a:buFont typeface="Wingdings 2" pitchFamily="18" charset="2"/>
              <a:buNone/>
            </a:pPr>
            <a:r>
              <a:rPr lang="ru-RU" sz="2800" smtClean="0">
                <a:solidFill>
                  <a:srgbClr val="00B0F0"/>
                </a:solidFill>
              </a:rPr>
              <a:t>    В этот период гитлеровцы продолжают наступление. Им удалось захватить важный плацдарм на левом берегу Дона и к исходу 22 августа 1942 года значительно его расширить. Немецкие танки появились в районе тракторного завода и начали его обстреливать. Положение для обороняющихся стало критическим, но никто не помышлял о сдаче города.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2000" fill="hold"/>
                                        <p:tgtEl>
                                          <p:spTgt spid="104450"/>
                                        </p:tgtEl>
                                        <p:attrNameLst>
                                          <p:attrName>ppt_x</p:attrName>
                                        </p:attrNameLst>
                                      </p:cBhvr>
                                      <p:tavLst>
                                        <p:tav tm="0">
                                          <p:val>
                                            <p:strVal val="0-#ppt_w/2"/>
                                          </p:val>
                                        </p:tav>
                                        <p:tav tm="100000">
                                          <p:val>
                                            <p:strVal val="#ppt_x"/>
                                          </p:val>
                                        </p:tav>
                                      </p:tavLst>
                                    </p:anim>
                                    <p:anim calcmode="lin" valueType="num">
                                      <p:cBhvr additive="base">
                                        <p:cTn id="8" dur="2000" fill="hold"/>
                                        <p:tgtEl>
                                          <p:spTgt spid="104450"/>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31" presetClass="entr" presetSubtype="0" fill="hold" grpId="0" nodeType="afterEffect">
                                  <p:stCondLst>
                                    <p:cond delay="1000"/>
                                  </p:stCondLst>
                                  <p:iterate type="lt">
                                    <p:tmPct val="5000"/>
                                  </p:iterate>
                                  <p:childTnLst>
                                    <p:set>
                                      <p:cBhvr>
                                        <p:cTn id="11" dur="1" fill="hold">
                                          <p:stCondLst>
                                            <p:cond delay="0"/>
                                          </p:stCondLst>
                                        </p:cTn>
                                        <p:tgtEl>
                                          <p:spTgt spid="104451">
                                            <p:txEl>
                                              <p:pRg st="0" end="0"/>
                                            </p:txEl>
                                          </p:spTgt>
                                        </p:tgtEl>
                                        <p:attrNameLst>
                                          <p:attrName>style.visibility</p:attrName>
                                        </p:attrNameLst>
                                      </p:cBhvr>
                                      <p:to>
                                        <p:strVal val="visible"/>
                                      </p:to>
                                    </p:set>
                                    <p:anim calcmode="lin" valueType="num">
                                      <p:cBhvr>
                                        <p:cTn id="12" dur="1000" fill="hold"/>
                                        <p:tgtEl>
                                          <p:spTgt spid="104451">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04451">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104451">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104451">
                                            <p:txEl>
                                              <p:pRg st="0" end="0"/>
                                            </p:txEl>
                                          </p:spTgt>
                                        </p:tgtEl>
                                      </p:cBhvr>
                                    </p:animEffect>
                                  </p:childTnLst>
                                </p:cTn>
                              </p:par>
                            </p:childTnLst>
                          </p:cTn>
                        </p:par>
                        <p:par>
                          <p:cTn id="16" fill="hold">
                            <p:stCondLst>
                              <p:cond delay="8650"/>
                            </p:stCondLst>
                            <p:childTnLst>
                              <p:par>
                                <p:cTn id="17" presetID="31" presetClass="entr" presetSubtype="0" fill="hold" grpId="0" nodeType="afterEffect">
                                  <p:stCondLst>
                                    <p:cond delay="1000"/>
                                  </p:stCondLst>
                                  <p:iterate type="lt">
                                    <p:tmPct val="5000"/>
                                  </p:iterate>
                                  <p:childTnLst>
                                    <p:set>
                                      <p:cBhvr>
                                        <p:cTn id="18" dur="1" fill="hold">
                                          <p:stCondLst>
                                            <p:cond delay="0"/>
                                          </p:stCondLst>
                                        </p:cTn>
                                        <p:tgtEl>
                                          <p:spTgt spid="104451">
                                            <p:txEl>
                                              <p:pRg st="1" end="1"/>
                                            </p:txEl>
                                          </p:spTgt>
                                        </p:tgtEl>
                                        <p:attrNameLst>
                                          <p:attrName>style.visibility</p:attrName>
                                        </p:attrNameLst>
                                      </p:cBhvr>
                                      <p:to>
                                        <p:strVal val="visible"/>
                                      </p:to>
                                    </p:set>
                                    <p:anim calcmode="lin" valueType="num">
                                      <p:cBhvr>
                                        <p:cTn id="19" dur="1000" fill="hold"/>
                                        <p:tgtEl>
                                          <p:spTgt spid="104451">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104451">
                                            <p:txEl>
                                              <p:pRg st="1" end="1"/>
                                            </p:txEl>
                                          </p:spTgt>
                                        </p:tgtEl>
                                        <p:attrNameLst>
                                          <p:attrName>ppt_h</p:attrName>
                                        </p:attrNameLst>
                                      </p:cBhvr>
                                      <p:tavLst>
                                        <p:tav tm="0">
                                          <p:val>
                                            <p:fltVal val="0"/>
                                          </p:val>
                                        </p:tav>
                                        <p:tav tm="100000">
                                          <p:val>
                                            <p:strVal val="#ppt_h"/>
                                          </p:val>
                                        </p:tav>
                                      </p:tavLst>
                                    </p:anim>
                                    <p:anim calcmode="lin" valueType="num">
                                      <p:cBhvr>
                                        <p:cTn id="21" dur="1000" fill="hold"/>
                                        <p:tgtEl>
                                          <p:spTgt spid="104451">
                                            <p:txEl>
                                              <p:pRg st="1" end="1"/>
                                            </p:txEl>
                                          </p:spTgt>
                                        </p:tgtEl>
                                        <p:attrNameLst>
                                          <p:attrName>style.rotation</p:attrName>
                                        </p:attrNameLst>
                                      </p:cBhvr>
                                      <p:tavLst>
                                        <p:tav tm="0">
                                          <p:val>
                                            <p:fltVal val="90"/>
                                          </p:val>
                                        </p:tav>
                                        <p:tav tm="100000">
                                          <p:val>
                                            <p:fltVal val="0"/>
                                          </p:val>
                                        </p:tav>
                                      </p:tavLst>
                                    </p:anim>
                                    <p:animEffect transition="in" filter="fade">
                                      <p:cBhvr>
                                        <p:cTn id="22" dur="1000"/>
                                        <p:tgtEl>
                                          <p:spTgt spid="1044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5181600" y="304800"/>
            <a:ext cx="3657600" cy="2057400"/>
          </a:xfrm>
        </p:spPr>
        <p:txBody>
          <a:bodyPr>
            <a:normAutofit fontScale="90000"/>
          </a:bodyPr>
          <a:lstStyle/>
          <a:p>
            <a:pPr marL="54864" indent="0" fontAlgn="auto">
              <a:spcAft>
                <a:spcPts val="0"/>
              </a:spcAft>
              <a:defRPr/>
            </a:pPr>
            <a:r>
              <a:rPr lang="ru-RU" sz="4000" dirty="0" smtClean="0">
                <a:solidFill>
                  <a:srgbClr val="00B0F0"/>
                </a:solidFill>
              </a:rPr>
              <a:t>Советские танки на линии обороны </a:t>
            </a:r>
          </a:p>
        </p:txBody>
      </p:sp>
      <p:pic>
        <p:nvPicPr>
          <p:cNvPr id="105476" name="Picture 4" descr="37m"/>
          <p:cNvPicPr>
            <a:picLocks noChangeAspect="1" noChangeArrowheads="1"/>
          </p:cNvPicPr>
          <p:nvPr/>
        </p:nvPicPr>
        <p:blipFill>
          <a:blip r:embed="rId3"/>
          <a:srcRect/>
          <a:stretch>
            <a:fillRect/>
          </a:stretch>
        </p:blipFill>
        <p:spPr bwMode="auto">
          <a:xfrm>
            <a:off x="304800" y="304800"/>
            <a:ext cx="5029200" cy="3048000"/>
          </a:xfrm>
          <a:prstGeom prst="rect">
            <a:avLst/>
          </a:prstGeom>
          <a:noFill/>
          <a:ln w="9525">
            <a:noFill/>
            <a:miter lim="800000"/>
            <a:headEnd/>
            <a:tailEnd/>
          </a:ln>
        </p:spPr>
      </p:pic>
      <p:pic>
        <p:nvPicPr>
          <p:cNvPr id="4" name="Picture 4" descr="36m"/>
          <p:cNvPicPr>
            <a:picLocks noChangeAspect="1" noChangeArrowheads="1"/>
          </p:cNvPicPr>
          <p:nvPr/>
        </p:nvPicPr>
        <p:blipFill>
          <a:blip r:embed="rId4"/>
          <a:srcRect/>
          <a:stretch>
            <a:fillRect/>
          </a:stretch>
        </p:blipFill>
        <p:spPr bwMode="auto">
          <a:xfrm>
            <a:off x="3886200" y="3505200"/>
            <a:ext cx="4953000" cy="3035300"/>
          </a:xfrm>
          <a:prstGeom prst="rect">
            <a:avLst/>
          </a:prstGeom>
          <a:noFill/>
          <a:ln w="9525">
            <a:noFill/>
            <a:miter lim="800000"/>
            <a:headEnd/>
            <a:tailEnd/>
          </a:ln>
        </p:spPr>
      </p:pic>
      <p:sp>
        <p:nvSpPr>
          <p:cNvPr id="22533" name="Прямоугольник 4"/>
          <p:cNvSpPr>
            <a:spLocks noChangeArrowheads="1"/>
          </p:cNvSpPr>
          <p:nvPr/>
        </p:nvSpPr>
        <p:spPr bwMode="auto">
          <a:xfrm>
            <a:off x="304800" y="4114800"/>
            <a:ext cx="3581400" cy="1570038"/>
          </a:xfrm>
          <a:prstGeom prst="rect">
            <a:avLst/>
          </a:prstGeom>
          <a:noFill/>
          <a:ln w="9525">
            <a:noFill/>
            <a:miter lim="800000"/>
            <a:headEnd/>
            <a:tailEnd/>
          </a:ln>
        </p:spPr>
        <p:txBody>
          <a:bodyPr>
            <a:spAutoFit/>
          </a:bodyPr>
          <a:lstStyle/>
          <a:p>
            <a:r>
              <a:rPr lang="ru-RU" sz="3200">
                <a:solidFill>
                  <a:srgbClr val="00B0F0"/>
                </a:solidFill>
              </a:rPr>
              <a:t>Советские самолеты над Сталинградом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05474"/>
                                        </p:tgtEl>
                                        <p:attrNameLst>
                                          <p:attrName>style.visibility</p:attrName>
                                        </p:attrNameLst>
                                      </p:cBhvr>
                                      <p:to>
                                        <p:strVal val="visible"/>
                                      </p:to>
                                    </p:set>
                                    <p:anim calcmode="lin" valueType="num">
                                      <p:cBhvr additive="base">
                                        <p:cTn id="7" dur="2000" fill="hold"/>
                                        <p:tgtEl>
                                          <p:spTgt spid="105474"/>
                                        </p:tgtEl>
                                        <p:attrNameLst>
                                          <p:attrName>ppt_x</p:attrName>
                                        </p:attrNameLst>
                                      </p:cBhvr>
                                      <p:tavLst>
                                        <p:tav tm="0">
                                          <p:val>
                                            <p:strVal val="1+#ppt_w/2"/>
                                          </p:val>
                                        </p:tav>
                                        <p:tav tm="100000">
                                          <p:val>
                                            <p:strVal val="#ppt_x"/>
                                          </p:val>
                                        </p:tav>
                                      </p:tavLst>
                                    </p:anim>
                                    <p:anim calcmode="lin" valueType="num">
                                      <p:cBhvr additive="base">
                                        <p:cTn id="8" dur="2000" fill="hold"/>
                                        <p:tgtEl>
                                          <p:spTgt spid="105474"/>
                                        </p:tgtEl>
                                        <p:attrNameLst>
                                          <p:attrName>ppt_y</p:attrName>
                                        </p:attrNameLst>
                                      </p:cBhvr>
                                      <p:tavLst>
                                        <p:tav tm="0">
                                          <p:val>
                                            <p:strVal val="#ppt_y"/>
                                          </p:val>
                                        </p:tav>
                                        <p:tav tm="100000">
                                          <p:val>
                                            <p:strVal val="#ppt_y"/>
                                          </p:val>
                                        </p:tav>
                                      </p:tavLst>
                                    </p:anim>
                                  </p:childTnLst>
                                </p:cTn>
                              </p:par>
                              <p:par>
                                <p:cTn id="9" presetID="5" presetClass="entr" presetSubtype="10" fill="hold" nodeType="withEffect">
                                  <p:stCondLst>
                                    <p:cond delay="0"/>
                                  </p:stCondLst>
                                  <p:childTnLst>
                                    <p:set>
                                      <p:cBhvr>
                                        <p:cTn id="10" dur="1" fill="hold">
                                          <p:stCondLst>
                                            <p:cond delay="0"/>
                                          </p:stCondLst>
                                        </p:cTn>
                                        <p:tgtEl>
                                          <p:spTgt spid="105476"/>
                                        </p:tgtEl>
                                        <p:attrNameLst>
                                          <p:attrName>style.visibility</p:attrName>
                                        </p:attrNameLst>
                                      </p:cBhvr>
                                      <p:to>
                                        <p:strVal val="visible"/>
                                      </p:to>
                                    </p:set>
                                    <p:animEffect transition="in" filter="checkerboard(across)">
                                      <p:cBhvr>
                                        <p:cTn id="11" dur="2000"/>
                                        <p:tgtEl>
                                          <p:spTgt spid="105476"/>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linds(horizontal)">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5867400" y="304800"/>
            <a:ext cx="2971800" cy="1295400"/>
          </a:xfrm>
        </p:spPr>
        <p:txBody>
          <a:bodyPr>
            <a:noAutofit/>
          </a:bodyPr>
          <a:lstStyle/>
          <a:p>
            <a:pPr marL="54864" indent="0" algn="l" fontAlgn="auto">
              <a:spcAft>
                <a:spcPts val="0"/>
              </a:spcAft>
              <a:defRPr/>
            </a:pPr>
            <a:r>
              <a:rPr lang="ru-RU" sz="2800" dirty="0" smtClean="0">
                <a:solidFill>
                  <a:srgbClr val="00B0F0"/>
                </a:solidFill>
              </a:rPr>
              <a:t>Автоматчики на позициях под Сталинградом </a:t>
            </a:r>
          </a:p>
        </p:txBody>
      </p:sp>
      <p:pic>
        <p:nvPicPr>
          <p:cNvPr id="107524" name="Picture 4" descr="34m"/>
          <p:cNvPicPr>
            <a:picLocks noChangeAspect="1" noChangeArrowheads="1"/>
          </p:cNvPicPr>
          <p:nvPr/>
        </p:nvPicPr>
        <p:blipFill>
          <a:blip r:embed="rId3"/>
          <a:srcRect/>
          <a:stretch>
            <a:fillRect/>
          </a:stretch>
        </p:blipFill>
        <p:spPr bwMode="auto">
          <a:xfrm>
            <a:off x="381000" y="304800"/>
            <a:ext cx="5486400" cy="3962400"/>
          </a:xfrm>
          <a:prstGeom prst="rect">
            <a:avLst/>
          </a:prstGeom>
          <a:noFill/>
          <a:ln w="9525">
            <a:noFill/>
            <a:miter lim="800000"/>
            <a:headEnd/>
            <a:tailEnd/>
          </a:ln>
        </p:spPr>
      </p:pic>
      <p:sp>
        <p:nvSpPr>
          <p:cNvPr id="4" name="Прямоугольник 3"/>
          <p:cNvSpPr/>
          <p:nvPr/>
        </p:nvSpPr>
        <p:spPr>
          <a:xfrm>
            <a:off x="304800" y="4191000"/>
            <a:ext cx="8610600" cy="2585323"/>
          </a:xfrm>
          <a:prstGeom prst="rect">
            <a:avLst/>
          </a:prstGeom>
        </p:spPr>
        <p:txBody>
          <a:bodyPr wrap="square">
            <a:spAutoFit/>
          </a:bodyPr>
          <a:lstStyle/>
          <a:p>
            <a:r>
              <a:rPr lang="ru-RU" b="1" dirty="0" smtClean="0">
                <a:solidFill>
                  <a:srgbClr val="00B0F0"/>
                </a:solidFill>
              </a:rPr>
              <a:t>Анатолию </a:t>
            </a:r>
            <a:r>
              <a:rPr lang="ru-RU" b="1" dirty="0" err="1" smtClean="0">
                <a:solidFill>
                  <a:srgbClr val="00B0F0"/>
                </a:solidFill>
              </a:rPr>
              <a:t>Столповскому</a:t>
            </a:r>
            <a:r>
              <a:rPr lang="ru-RU" b="1" dirty="0" smtClean="0">
                <a:solidFill>
                  <a:srgbClr val="00B0F0"/>
                </a:solidFill>
              </a:rPr>
              <a:t> было всего 10 лет. Он часто отлучался из подземного убежища, чтобы добыть еду для матери и младших детей. Но мать не знала, что Толик постоянно под огнем ползает в соседний подвал, где расположился артиллерийский командный пункт. Офицеры, заметив огневые точки врага, по телефону передавали команды на левый берег Волги, где находились артиллерийские батареи. Однажды, когда фашисты предприняли очередную атаку, взрывом разорвало телефонные провода. На глазах Толика погибли двое связистов, которые один за другим пытались восстановить связь. </a:t>
            </a:r>
            <a:endParaRPr lang="ru-RU" b="1" dirty="0">
              <a:solidFill>
                <a:srgbClr val="00B0F0"/>
              </a:solidFill>
            </a:endParaRPr>
          </a:p>
        </p:txBody>
      </p:sp>
      <p:sp>
        <p:nvSpPr>
          <p:cNvPr id="5" name="Прямоугольник 4"/>
          <p:cNvSpPr/>
          <p:nvPr/>
        </p:nvSpPr>
        <p:spPr>
          <a:xfrm>
            <a:off x="5867400" y="1752601"/>
            <a:ext cx="3276600" cy="1938992"/>
          </a:xfrm>
          <a:prstGeom prst="rect">
            <a:avLst/>
          </a:prstGeom>
        </p:spPr>
        <p:txBody>
          <a:bodyPr wrap="square">
            <a:spAutoFit/>
          </a:bodyPr>
          <a:lstStyle/>
          <a:p>
            <a:r>
              <a:rPr lang="ru-RU" sz="2000" b="1" dirty="0" smtClean="0">
                <a:solidFill>
                  <a:srgbClr val="00B0F0"/>
                </a:solidFill>
              </a:rPr>
              <a:t>Анатолия </a:t>
            </a:r>
            <a:r>
              <a:rPr lang="ru-RU" sz="2000" b="1" dirty="0" err="1" smtClean="0">
                <a:solidFill>
                  <a:srgbClr val="00B0F0"/>
                </a:solidFill>
              </a:rPr>
              <a:t>Столповского</a:t>
            </a:r>
            <a:r>
              <a:rPr lang="ru-RU" sz="2000" b="1" dirty="0" smtClean="0">
                <a:solidFill>
                  <a:srgbClr val="00B0F0"/>
                </a:solidFill>
              </a:rPr>
              <a:t> наградили медалью «За оборону Сталинграда». С медалью на груди он пришел учиться в свой 4-й класс. </a:t>
            </a:r>
            <a:endParaRPr lang="ru-RU" sz="2000" b="1" dirty="0">
              <a:solidFill>
                <a:srgbClr val="00B0F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7522"/>
                                        </p:tgtEl>
                                        <p:attrNameLst>
                                          <p:attrName>style.visibility</p:attrName>
                                        </p:attrNameLst>
                                      </p:cBhvr>
                                      <p:to>
                                        <p:strVal val="visible"/>
                                      </p:to>
                                    </p:set>
                                    <p:animEffect transition="in" filter="box(in)">
                                      <p:cBhvr>
                                        <p:cTn id="7" dur="2000"/>
                                        <p:tgtEl>
                                          <p:spTgt spid="107522"/>
                                        </p:tgtEl>
                                      </p:cBhvr>
                                    </p:animEffect>
                                  </p:childTnLst>
                                </p:cTn>
                              </p:par>
                              <p:par>
                                <p:cTn id="8" presetID="4" presetClass="entr" presetSubtype="16" fill="hold" nodeType="withEffect">
                                  <p:stCondLst>
                                    <p:cond delay="0"/>
                                  </p:stCondLst>
                                  <p:childTnLst>
                                    <p:set>
                                      <p:cBhvr>
                                        <p:cTn id="9" dur="1" fill="hold">
                                          <p:stCondLst>
                                            <p:cond delay="0"/>
                                          </p:stCondLst>
                                        </p:cTn>
                                        <p:tgtEl>
                                          <p:spTgt spid="107524"/>
                                        </p:tgtEl>
                                        <p:attrNameLst>
                                          <p:attrName>style.visibility</p:attrName>
                                        </p:attrNameLst>
                                      </p:cBhvr>
                                      <p:to>
                                        <p:strVal val="visible"/>
                                      </p:to>
                                    </p:set>
                                    <p:animEffect transition="in" filter="box(in)">
                                      <p:cBhvr>
                                        <p:cTn id="10" dur="2000"/>
                                        <p:tgtEl>
                                          <p:spTgt spid="1075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457200" y="253536"/>
            <a:ext cx="8229600" cy="1143000"/>
          </a:xfrm>
        </p:spPr>
        <p:txBody>
          <a:bodyPr>
            <a:normAutofit fontScale="90000"/>
          </a:bodyPr>
          <a:lstStyle/>
          <a:p>
            <a:pPr marL="54864" indent="0" algn="ctr" fontAlgn="auto">
              <a:spcAft>
                <a:spcPts val="0"/>
              </a:spcAft>
              <a:defRPr/>
            </a:pPr>
            <a:r>
              <a:rPr lang="ru-RU" sz="4000" b="1" dirty="0" smtClean="0">
                <a:solidFill>
                  <a:srgbClr val="00B0F0"/>
                </a:solidFill>
              </a:rPr>
              <a:t>Бомбардировка Сталинграда в августе 1942 года</a:t>
            </a:r>
            <a:r>
              <a:rPr lang="ru-RU" sz="4000" dirty="0" smtClean="0">
                <a:solidFill>
                  <a:srgbClr val="00B0F0"/>
                </a:solidFill>
              </a:rPr>
              <a:t> </a:t>
            </a:r>
          </a:p>
        </p:txBody>
      </p:sp>
      <p:sp>
        <p:nvSpPr>
          <p:cNvPr id="111619" name="Rectangle 3"/>
          <p:cNvSpPr>
            <a:spLocks noGrp="1" noChangeArrowheads="1"/>
          </p:cNvSpPr>
          <p:nvPr>
            <p:ph idx="1"/>
          </p:nvPr>
        </p:nvSpPr>
        <p:spPr>
          <a:xfrm>
            <a:off x="0" y="1295400"/>
            <a:ext cx="9144000" cy="5562600"/>
          </a:xfrm>
        </p:spPr>
        <p:txBody>
          <a:bodyPr/>
          <a:lstStyle/>
          <a:p>
            <a:pPr>
              <a:lnSpc>
                <a:spcPct val="80000"/>
              </a:lnSpc>
            </a:pPr>
            <a:r>
              <a:rPr lang="ru-RU" sz="2800" smtClean="0">
                <a:solidFill>
                  <a:srgbClr val="00B0F0"/>
                </a:solidFill>
                <a:latin typeface="Times New Roman" pitchFamily="18" charset="0"/>
                <a:cs typeface="Times New Roman" pitchFamily="18" charset="0"/>
              </a:rPr>
              <a:t>23 августа 1942 года немецкие самолеты под командованием В. Рихтгофена подвергли варварской бомбардировке Сталинград. За один день противник совершил более 2000 вылетов. Город был превращен в руины, погибло свыше 40 тысяч мирных жителей. Горели не только здания, горели земля и Волга, поскольку были разрушены резервуары с нефтью. На улицах от пожаров стояла такая жара, что возгоралась одежда на людях, бежавших в укрытия. </a:t>
            </a:r>
          </a:p>
          <a:p>
            <a:pPr>
              <a:lnSpc>
                <a:spcPct val="80000"/>
              </a:lnSpc>
            </a:pPr>
            <a:r>
              <a:rPr lang="ru-RU" sz="2800" smtClean="0">
                <a:solidFill>
                  <a:srgbClr val="00B0F0"/>
                </a:solidFill>
                <a:latin typeface="Times New Roman" pitchFamily="18" charset="0"/>
                <a:cs typeface="Times New Roman" pitchFamily="18" charset="0"/>
              </a:rPr>
              <a:t>В этот же день 14-й танковый корпус 6-й немецкой армии прорвался к Волге в районе поселка Рынок и отрезал 62-ю армию от остальных сил Сталинградского фронта. </a:t>
            </a:r>
          </a:p>
          <a:p>
            <a:pPr>
              <a:lnSpc>
                <a:spcPct val="80000"/>
              </a:lnSpc>
            </a:pPr>
            <a:r>
              <a:rPr lang="ru-RU" sz="2800" smtClean="0">
                <a:solidFill>
                  <a:srgbClr val="00B0F0"/>
                </a:solidFill>
                <a:latin typeface="Times New Roman" pitchFamily="18" charset="0"/>
                <a:cs typeface="Times New Roman" pitchFamily="18" charset="0"/>
              </a:rPr>
              <a:t>23 августа 1942 года - самая скорбная дата в истории Сталинграда.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11618"/>
                                        </p:tgtEl>
                                        <p:attrNameLst>
                                          <p:attrName>style.visibility</p:attrName>
                                        </p:attrNameLst>
                                      </p:cBhvr>
                                      <p:to>
                                        <p:strVal val="visible"/>
                                      </p:to>
                                    </p:set>
                                    <p:animEffect transition="in" filter="diamond(in)">
                                      <p:cBhvr>
                                        <p:cTn id="7" dur="2000"/>
                                        <p:tgtEl>
                                          <p:spTgt spid="111618"/>
                                        </p:tgtEl>
                                      </p:cBhvr>
                                    </p:animEffect>
                                  </p:childTnLst>
                                </p:cTn>
                              </p:par>
                            </p:childTnLst>
                          </p:cTn>
                        </p:par>
                        <p:par>
                          <p:cTn id="8" fill="hold">
                            <p:stCondLst>
                              <p:cond delay="2000"/>
                            </p:stCondLst>
                            <p:childTnLst>
                              <p:par>
                                <p:cTn id="9" presetID="31" presetClass="entr" presetSubtype="0" fill="hold" grpId="0" nodeType="afterEffect">
                                  <p:stCondLst>
                                    <p:cond delay="1000"/>
                                  </p:stCondLst>
                                  <p:iterate type="lt">
                                    <p:tmPct val="5000"/>
                                  </p:iterate>
                                  <p:childTnLst>
                                    <p:set>
                                      <p:cBhvr>
                                        <p:cTn id="10" dur="1" fill="hold">
                                          <p:stCondLst>
                                            <p:cond delay="0"/>
                                          </p:stCondLst>
                                        </p:cTn>
                                        <p:tgtEl>
                                          <p:spTgt spid="111619">
                                            <p:txEl>
                                              <p:pRg st="0" end="0"/>
                                            </p:txEl>
                                          </p:spTgt>
                                        </p:tgtEl>
                                        <p:attrNameLst>
                                          <p:attrName>style.visibility</p:attrName>
                                        </p:attrNameLst>
                                      </p:cBhvr>
                                      <p:to>
                                        <p:strVal val="visible"/>
                                      </p:to>
                                    </p:set>
                                    <p:anim calcmode="lin" valueType="num">
                                      <p:cBhvr>
                                        <p:cTn id="11" dur="1000" fill="hold"/>
                                        <p:tgtEl>
                                          <p:spTgt spid="111619">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111619">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111619">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111619">
                                            <p:txEl>
                                              <p:pRg st="0" end="0"/>
                                            </p:txEl>
                                          </p:spTgt>
                                        </p:tgtEl>
                                      </p:cBhvr>
                                    </p:animEffect>
                                  </p:childTnLst>
                                </p:cTn>
                              </p:par>
                            </p:childTnLst>
                          </p:cTn>
                        </p:par>
                        <p:par>
                          <p:cTn id="15" fill="hold">
                            <p:stCondLst>
                              <p:cond delay="22050"/>
                            </p:stCondLst>
                            <p:childTnLst>
                              <p:par>
                                <p:cTn id="16" presetID="31" presetClass="entr" presetSubtype="0" fill="hold" grpId="0" nodeType="afterEffect">
                                  <p:stCondLst>
                                    <p:cond delay="1000"/>
                                  </p:stCondLst>
                                  <p:iterate type="lt">
                                    <p:tmPct val="5000"/>
                                  </p:iterate>
                                  <p:childTnLst>
                                    <p:set>
                                      <p:cBhvr>
                                        <p:cTn id="17" dur="1" fill="hold">
                                          <p:stCondLst>
                                            <p:cond delay="0"/>
                                          </p:stCondLst>
                                        </p:cTn>
                                        <p:tgtEl>
                                          <p:spTgt spid="111619">
                                            <p:txEl>
                                              <p:pRg st="1" end="1"/>
                                            </p:txEl>
                                          </p:spTgt>
                                        </p:tgtEl>
                                        <p:attrNameLst>
                                          <p:attrName>style.visibility</p:attrName>
                                        </p:attrNameLst>
                                      </p:cBhvr>
                                      <p:to>
                                        <p:strVal val="visible"/>
                                      </p:to>
                                    </p:set>
                                    <p:anim calcmode="lin" valueType="num">
                                      <p:cBhvr>
                                        <p:cTn id="18" dur="1000" fill="hold"/>
                                        <p:tgtEl>
                                          <p:spTgt spid="111619">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111619">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111619">
                                            <p:txEl>
                                              <p:pRg st="1" end="1"/>
                                            </p:txEl>
                                          </p:spTgt>
                                        </p:tgtEl>
                                        <p:attrNameLst>
                                          <p:attrName>style.rotation</p:attrName>
                                        </p:attrNameLst>
                                      </p:cBhvr>
                                      <p:tavLst>
                                        <p:tav tm="0">
                                          <p:val>
                                            <p:fltVal val="90"/>
                                          </p:val>
                                        </p:tav>
                                        <p:tav tm="100000">
                                          <p:val>
                                            <p:fltVal val="0"/>
                                          </p:val>
                                        </p:tav>
                                      </p:tavLst>
                                    </p:anim>
                                    <p:animEffect transition="in" filter="fade">
                                      <p:cBhvr>
                                        <p:cTn id="21" dur="1000"/>
                                        <p:tgtEl>
                                          <p:spTgt spid="111619">
                                            <p:txEl>
                                              <p:pRg st="1" end="1"/>
                                            </p:txEl>
                                          </p:spTgt>
                                        </p:tgtEl>
                                      </p:cBhvr>
                                    </p:animEffect>
                                  </p:childTnLst>
                                </p:cTn>
                              </p:par>
                            </p:childTnLst>
                          </p:cTn>
                        </p:par>
                        <p:par>
                          <p:cTn id="22" fill="hold">
                            <p:stCondLst>
                              <p:cond delay="30600"/>
                            </p:stCondLst>
                            <p:childTnLst>
                              <p:par>
                                <p:cTn id="23" presetID="31" presetClass="entr" presetSubtype="0" fill="hold" grpId="0" nodeType="afterEffect">
                                  <p:stCondLst>
                                    <p:cond delay="1000"/>
                                  </p:stCondLst>
                                  <p:iterate type="lt">
                                    <p:tmPct val="5000"/>
                                  </p:iterate>
                                  <p:childTnLst>
                                    <p:set>
                                      <p:cBhvr>
                                        <p:cTn id="24" dur="1" fill="hold">
                                          <p:stCondLst>
                                            <p:cond delay="0"/>
                                          </p:stCondLst>
                                        </p:cTn>
                                        <p:tgtEl>
                                          <p:spTgt spid="111619">
                                            <p:txEl>
                                              <p:pRg st="2" end="2"/>
                                            </p:txEl>
                                          </p:spTgt>
                                        </p:tgtEl>
                                        <p:attrNameLst>
                                          <p:attrName>style.visibility</p:attrName>
                                        </p:attrNameLst>
                                      </p:cBhvr>
                                      <p:to>
                                        <p:strVal val="visible"/>
                                      </p:to>
                                    </p:set>
                                    <p:anim calcmode="lin" valueType="num">
                                      <p:cBhvr>
                                        <p:cTn id="25" dur="1000" fill="hold"/>
                                        <p:tgtEl>
                                          <p:spTgt spid="111619">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111619">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111619">
                                            <p:txEl>
                                              <p:pRg st="2" end="2"/>
                                            </p:txEl>
                                          </p:spTgt>
                                        </p:tgtEl>
                                        <p:attrNameLst>
                                          <p:attrName>style.rotation</p:attrName>
                                        </p:attrNameLst>
                                      </p:cBhvr>
                                      <p:tavLst>
                                        <p:tav tm="0">
                                          <p:val>
                                            <p:fltVal val="90"/>
                                          </p:val>
                                        </p:tav>
                                        <p:tav tm="100000">
                                          <p:val>
                                            <p:fltVal val="0"/>
                                          </p:val>
                                        </p:tav>
                                      </p:tavLst>
                                    </p:anim>
                                    <p:animEffect transition="in" filter="fade">
                                      <p:cBhvr>
                                        <p:cTn id="28" dur="1000"/>
                                        <p:tgtEl>
                                          <p:spTgt spid="1116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457200" y="253536"/>
            <a:ext cx="8229600" cy="660864"/>
          </a:xfrm>
        </p:spPr>
        <p:txBody>
          <a:bodyPr>
            <a:normAutofit fontScale="90000"/>
          </a:bodyPr>
          <a:lstStyle/>
          <a:p>
            <a:pPr marL="54864" indent="0" algn="ctr" fontAlgn="auto">
              <a:spcAft>
                <a:spcPts val="0"/>
              </a:spcAft>
              <a:defRPr/>
            </a:pPr>
            <a:r>
              <a:rPr lang="ru-RU" dirty="0" smtClean="0">
                <a:solidFill>
                  <a:srgbClr val="00B0F0"/>
                </a:solidFill>
              </a:rPr>
              <a:t>Сталинград и Волга в огне </a:t>
            </a:r>
          </a:p>
        </p:txBody>
      </p:sp>
      <p:pic>
        <p:nvPicPr>
          <p:cNvPr id="112644" name="Picture 4" descr="498m"/>
          <p:cNvPicPr>
            <a:picLocks noChangeAspect="1" noChangeArrowheads="1"/>
          </p:cNvPicPr>
          <p:nvPr/>
        </p:nvPicPr>
        <p:blipFill>
          <a:blip r:embed="rId3"/>
          <a:srcRect/>
          <a:stretch>
            <a:fillRect/>
          </a:stretch>
        </p:blipFill>
        <p:spPr bwMode="auto">
          <a:xfrm>
            <a:off x="381000" y="990600"/>
            <a:ext cx="4419600" cy="3051175"/>
          </a:xfrm>
          <a:prstGeom prst="rect">
            <a:avLst/>
          </a:prstGeom>
          <a:noFill/>
          <a:ln w="9525">
            <a:noFill/>
            <a:miter lim="800000"/>
            <a:headEnd/>
            <a:tailEnd/>
          </a:ln>
        </p:spPr>
      </p:pic>
      <p:pic>
        <p:nvPicPr>
          <p:cNvPr id="112645" name="Picture 5" descr="497m"/>
          <p:cNvPicPr>
            <a:picLocks noChangeAspect="1" noChangeArrowheads="1"/>
          </p:cNvPicPr>
          <p:nvPr/>
        </p:nvPicPr>
        <p:blipFill>
          <a:blip r:embed="rId4"/>
          <a:srcRect/>
          <a:stretch>
            <a:fillRect/>
          </a:stretch>
        </p:blipFill>
        <p:spPr bwMode="auto">
          <a:xfrm>
            <a:off x="4495800" y="3657600"/>
            <a:ext cx="4343400" cy="28956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12642"/>
                                        </p:tgtEl>
                                        <p:attrNameLst>
                                          <p:attrName>style.visibility</p:attrName>
                                        </p:attrNameLst>
                                      </p:cBhvr>
                                      <p:to>
                                        <p:strVal val="visible"/>
                                      </p:to>
                                    </p:set>
                                    <p:animEffect transition="in" filter="diamond(in)">
                                      <p:cBhvr>
                                        <p:cTn id="7" dur="2000"/>
                                        <p:tgtEl>
                                          <p:spTgt spid="112642"/>
                                        </p:tgtEl>
                                      </p:cBhvr>
                                    </p:animEffect>
                                  </p:childTnLst>
                                </p:cTn>
                              </p:par>
                              <p:par>
                                <p:cTn id="8" presetID="50" presetClass="entr" presetSubtype="0" decel="100000" fill="hold" nodeType="withEffect">
                                  <p:stCondLst>
                                    <p:cond delay="2000"/>
                                  </p:stCondLst>
                                  <p:childTnLst>
                                    <p:set>
                                      <p:cBhvr>
                                        <p:cTn id="9" dur="1" fill="hold">
                                          <p:stCondLst>
                                            <p:cond delay="0"/>
                                          </p:stCondLst>
                                        </p:cTn>
                                        <p:tgtEl>
                                          <p:spTgt spid="112644"/>
                                        </p:tgtEl>
                                        <p:attrNameLst>
                                          <p:attrName>style.visibility</p:attrName>
                                        </p:attrNameLst>
                                      </p:cBhvr>
                                      <p:to>
                                        <p:strVal val="visible"/>
                                      </p:to>
                                    </p:set>
                                    <p:anim calcmode="lin" valueType="num">
                                      <p:cBhvr>
                                        <p:cTn id="10" dur="2000" fill="hold"/>
                                        <p:tgtEl>
                                          <p:spTgt spid="112644"/>
                                        </p:tgtEl>
                                        <p:attrNameLst>
                                          <p:attrName>ppt_w</p:attrName>
                                        </p:attrNameLst>
                                      </p:cBhvr>
                                      <p:tavLst>
                                        <p:tav tm="0">
                                          <p:val>
                                            <p:strVal val="#ppt_w+.3"/>
                                          </p:val>
                                        </p:tav>
                                        <p:tav tm="100000">
                                          <p:val>
                                            <p:strVal val="#ppt_w"/>
                                          </p:val>
                                        </p:tav>
                                      </p:tavLst>
                                    </p:anim>
                                    <p:anim calcmode="lin" valueType="num">
                                      <p:cBhvr>
                                        <p:cTn id="11" dur="2000" fill="hold"/>
                                        <p:tgtEl>
                                          <p:spTgt spid="112644"/>
                                        </p:tgtEl>
                                        <p:attrNameLst>
                                          <p:attrName>ppt_h</p:attrName>
                                        </p:attrNameLst>
                                      </p:cBhvr>
                                      <p:tavLst>
                                        <p:tav tm="0">
                                          <p:val>
                                            <p:strVal val="#ppt_h"/>
                                          </p:val>
                                        </p:tav>
                                        <p:tav tm="100000">
                                          <p:val>
                                            <p:strVal val="#ppt_h"/>
                                          </p:val>
                                        </p:tav>
                                      </p:tavLst>
                                    </p:anim>
                                    <p:animEffect transition="in" filter="fade">
                                      <p:cBhvr>
                                        <p:cTn id="12" dur="2000"/>
                                        <p:tgtEl>
                                          <p:spTgt spid="112644"/>
                                        </p:tgtEl>
                                      </p:cBhvr>
                                    </p:animEffect>
                                  </p:childTnLst>
                                </p:cTn>
                              </p:par>
                              <p:par>
                                <p:cTn id="13" presetID="50" presetClass="entr" presetSubtype="0" decel="100000" fill="hold" nodeType="withEffect">
                                  <p:stCondLst>
                                    <p:cond delay="2000"/>
                                  </p:stCondLst>
                                  <p:childTnLst>
                                    <p:set>
                                      <p:cBhvr>
                                        <p:cTn id="14" dur="1" fill="hold">
                                          <p:stCondLst>
                                            <p:cond delay="0"/>
                                          </p:stCondLst>
                                        </p:cTn>
                                        <p:tgtEl>
                                          <p:spTgt spid="112645"/>
                                        </p:tgtEl>
                                        <p:attrNameLst>
                                          <p:attrName>style.visibility</p:attrName>
                                        </p:attrNameLst>
                                      </p:cBhvr>
                                      <p:to>
                                        <p:strVal val="visible"/>
                                      </p:to>
                                    </p:set>
                                    <p:anim calcmode="lin" valueType="num">
                                      <p:cBhvr>
                                        <p:cTn id="15" dur="2000" fill="hold"/>
                                        <p:tgtEl>
                                          <p:spTgt spid="112645"/>
                                        </p:tgtEl>
                                        <p:attrNameLst>
                                          <p:attrName>ppt_w</p:attrName>
                                        </p:attrNameLst>
                                      </p:cBhvr>
                                      <p:tavLst>
                                        <p:tav tm="0">
                                          <p:val>
                                            <p:strVal val="#ppt_w+.3"/>
                                          </p:val>
                                        </p:tav>
                                        <p:tav tm="100000">
                                          <p:val>
                                            <p:strVal val="#ppt_w"/>
                                          </p:val>
                                        </p:tav>
                                      </p:tavLst>
                                    </p:anim>
                                    <p:anim calcmode="lin" valueType="num">
                                      <p:cBhvr>
                                        <p:cTn id="16" dur="2000" fill="hold"/>
                                        <p:tgtEl>
                                          <p:spTgt spid="112645"/>
                                        </p:tgtEl>
                                        <p:attrNameLst>
                                          <p:attrName>ppt_h</p:attrName>
                                        </p:attrNameLst>
                                      </p:cBhvr>
                                      <p:tavLst>
                                        <p:tav tm="0">
                                          <p:val>
                                            <p:strVal val="#ppt_h"/>
                                          </p:val>
                                        </p:tav>
                                        <p:tav tm="100000">
                                          <p:val>
                                            <p:strVal val="#ppt_h"/>
                                          </p:val>
                                        </p:tav>
                                      </p:tavLst>
                                    </p:anim>
                                    <p:animEffect transition="in" filter="fade">
                                      <p:cBhvr>
                                        <p:cTn id="17" dur="2000"/>
                                        <p:tgtEl>
                                          <p:spTgt spid="1126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668" name="Picture 4" descr="496m"/>
          <p:cNvPicPr>
            <a:picLocks noChangeAspect="1" noChangeArrowheads="1"/>
          </p:cNvPicPr>
          <p:nvPr/>
        </p:nvPicPr>
        <p:blipFill>
          <a:blip r:embed="rId3"/>
          <a:srcRect/>
          <a:stretch>
            <a:fillRect/>
          </a:stretch>
        </p:blipFill>
        <p:spPr bwMode="auto">
          <a:xfrm>
            <a:off x="457200" y="381000"/>
            <a:ext cx="5029200" cy="3724275"/>
          </a:xfrm>
          <a:prstGeom prst="rect">
            <a:avLst/>
          </a:prstGeom>
          <a:noFill/>
          <a:ln w="9525">
            <a:noFill/>
            <a:miter lim="800000"/>
            <a:headEnd/>
            <a:tailEnd/>
          </a:ln>
        </p:spPr>
      </p:pic>
      <p:pic>
        <p:nvPicPr>
          <p:cNvPr id="5" name="Picture 4" descr="494m"/>
          <p:cNvPicPr>
            <a:picLocks noChangeAspect="1" noChangeArrowheads="1"/>
          </p:cNvPicPr>
          <p:nvPr/>
        </p:nvPicPr>
        <p:blipFill>
          <a:blip r:embed="rId4"/>
          <a:srcRect/>
          <a:stretch>
            <a:fillRect/>
          </a:stretch>
        </p:blipFill>
        <p:spPr bwMode="auto">
          <a:xfrm>
            <a:off x="4114800" y="3124200"/>
            <a:ext cx="4724400" cy="33782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3668"/>
                                        </p:tgtEl>
                                        <p:attrNameLst>
                                          <p:attrName>style.visibility</p:attrName>
                                        </p:attrNameLst>
                                      </p:cBhvr>
                                      <p:to>
                                        <p:strVal val="visible"/>
                                      </p:to>
                                    </p:set>
                                    <p:animEffect transition="in" filter="fade">
                                      <p:cBhvr>
                                        <p:cTn id="7" dur="2000"/>
                                        <p:tgtEl>
                                          <p:spTgt spid="113668"/>
                                        </p:tgtEl>
                                      </p:cBhvr>
                                    </p:animEffect>
                                  </p:childTnLst>
                                </p:cTn>
                              </p:par>
                              <p:par>
                                <p:cTn id="8" presetID="22" presetClass="entr" presetSubtype="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533400" y="473075"/>
            <a:ext cx="8610600" cy="1143000"/>
          </a:xfrm>
        </p:spPr>
        <p:txBody>
          <a:bodyPr>
            <a:normAutofit fontScale="90000"/>
          </a:bodyPr>
          <a:lstStyle/>
          <a:p>
            <a:pPr marL="54864" indent="0" algn="ctr" fontAlgn="auto">
              <a:spcAft>
                <a:spcPts val="0"/>
              </a:spcAft>
              <a:defRPr/>
            </a:pPr>
            <a:r>
              <a:rPr lang="ru-RU" sz="4000" dirty="0" smtClean="0">
                <a:solidFill>
                  <a:srgbClr val="00B0F0"/>
                </a:solidFill>
              </a:rPr>
              <a:t>Зенитчики ведут огонь.</a:t>
            </a:r>
            <a:br>
              <a:rPr lang="ru-RU" sz="4000" dirty="0" smtClean="0">
                <a:solidFill>
                  <a:srgbClr val="00B0F0"/>
                </a:solidFill>
              </a:rPr>
            </a:br>
            <a:r>
              <a:rPr lang="ru-RU" sz="4000" dirty="0" smtClean="0">
                <a:solidFill>
                  <a:srgbClr val="00B0F0"/>
                </a:solidFill>
              </a:rPr>
              <a:t>Площадь Павших Борцов Революции </a:t>
            </a:r>
          </a:p>
        </p:txBody>
      </p:sp>
      <p:pic>
        <p:nvPicPr>
          <p:cNvPr id="115716" name="Picture 4" descr="41m"/>
          <p:cNvPicPr>
            <a:picLocks noChangeAspect="1" noChangeArrowheads="1"/>
          </p:cNvPicPr>
          <p:nvPr/>
        </p:nvPicPr>
        <p:blipFill>
          <a:blip r:embed="rId3"/>
          <a:srcRect/>
          <a:stretch>
            <a:fillRect/>
          </a:stretch>
        </p:blipFill>
        <p:spPr bwMode="auto">
          <a:xfrm>
            <a:off x="2057400" y="1981200"/>
            <a:ext cx="5095875" cy="377507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15714"/>
                                        </p:tgtEl>
                                        <p:attrNameLst>
                                          <p:attrName>style.visibility</p:attrName>
                                        </p:attrNameLst>
                                      </p:cBhvr>
                                      <p:to>
                                        <p:strVal val="visible"/>
                                      </p:to>
                                    </p:set>
                                    <p:animEffect transition="in" filter="wedge">
                                      <p:cBhvr>
                                        <p:cTn id="7" dur="2000"/>
                                        <p:tgtEl>
                                          <p:spTgt spid="115714"/>
                                        </p:tgtEl>
                                      </p:cBhvr>
                                    </p:animEffect>
                                  </p:childTnLst>
                                </p:cTn>
                              </p:par>
                              <p:par>
                                <p:cTn id="8" presetID="20" presetClass="entr" presetSubtype="0" fill="hold" nodeType="withEffect">
                                  <p:stCondLst>
                                    <p:cond delay="0"/>
                                  </p:stCondLst>
                                  <p:childTnLst>
                                    <p:set>
                                      <p:cBhvr>
                                        <p:cTn id="9" dur="1" fill="hold">
                                          <p:stCondLst>
                                            <p:cond delay="0"/>
                                          </p:stCondLst>
                                        </p:cTn>
                                        <p:tgtEl>
                                          <p:spTgt spid="115716"/>
                                        </p:tgtEl>
                                        <p:attrNameLst>
                                          <p:attrName>style.visibility</p:attrName>
                                        </p:attrNameLst>
                                      </p:cBhvr>
                                      <p:to>
                                        <p:strVal val="visible"/>
                                      </p:to>
                                    </p:set>
                                    <p:animEffect transition="in" filter="wedge">
                                      <p:cBhvr>
                                        <p:cTn id="10" dur="2000"/>
                                        <p:tgtEl>
                                          <p:spTgt spid="1157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457200" y="253536"/>
            <a:ext cx="8229600" cy="737064"/>
          </a:xfrm>
        </p:spPr>
        <p:txBody>
          <a:bodyPr>
            <a:normAutofit fontScale="90000"/>
          </a:bodyPr>
          <a:lstStyle/>
          <a:p>
            <a:pPr marL="54864" indent="0" algn="ctr" fontAlgn="auto">
              <a:spcAft>
                <a:spcPts val="0"/>
              </a:spcAft>
              <a:defRPr/>
            </a:pPr>
            <a:r>
              <a:rPr lang="ru-RU" b="1" dirty="0" smtClean="0">
                <a:solidFill>
                  <a:srgbClr val="00B0F0"/>
                </a:solidFill>
              </a:rPr>
              <a:t>Битва за город</a:t>
            </a:r>
            <a:r>
              <a:rPr lang="ru-RU" dirty="0" smtClean="0">
                <a:solidFill>
                  <a:srgbClr val="00B0F0"/>
                </a:solidFill>
              </a:rPr>
              <a:t> </a:t>
            </a:r>
          </a:p>
        </p:txBody>
      </p:sp>
      <p:sp>
        <p:nvSpPr>
          <p:cNvPr id="116739" name="Rectangle 3"/>
          <p:cNvSpPr>
            <a:spLocks noGrp="1" noChangeArrowheads="1"/>
          </p:cNvSpPr>
          <p:nvPr>
            <p:ph idx="1"/>
          </p:nvPr>
        </p:nvSpPr>
        <p:spPr>
          <a:xfrm>
            <a:off x="457200" y="1066800"/>
            <a:ext cx="8229600" cy="5105400"/>
          </a:xfrm>
        </p:spPr>
        <p:txBody>
          <a:bodyPr/>
          <a:lstStyle/>
          <a:p>
            <a:pPr>
              <a:lnSpc>
                <a:spcPct val="80000"/>
              </a:lnSpc>
              <a:buFont typeface="Wingdings 2" pitchFamily="18" charset="2"/>
              <a:buNone/>
            </a:pPr>
            <a:r>
              <a:rPr lang="ru-RU" sz="2400" b="1" smtClean="0">
                <a:solidFill>
                  <a:srgbClr val="00B0F0"/>
                </a:solidFill>
                <a:latin typeface="Times New Roman" pitchFamily="18" charset="0"/>
                <a:cs typeface="Times New Roman" pitchFamily="18" charset="0"/>
              </a:rPr>
              <a:t>    Непосредственную оборону Сталинграда выполняли две армии - 62-я и 64-я. Они приняли на себя основной удар. Но конечный успех оборонительного сражения определялся стойкостью не только этих армий, но и активными действиями остальных сил Сталинградского направления, которые оттягивали на себя значительную часть сил противника. </a:t>
            </a:r>
          </a:p>
          <a:p>
            <a:pPr>
              <a:lnSpc>
                <a:spcPct val="80000"/>
              </a:lnSpc>
              <a:buFont typeface="Wingdings 2" pitchFamily="18" charset="2"/>
              <a:buNone/>
            </a:pPr>
            <a:r>
              <a:rPr lang="ru-RU" sz="2400" b="1" smtClean="0">
                <a:solidFill>
                  <a:srgbClr val="00B0F0"/>
                </a:solidFill>
                <a:latin typeface="Times New Roman" pitchFamily="18" charset="0"/>
                <a:cs typeface="Times New Roman" pitchFamily="18" charset="0"/>
              </a:rPr>
              <a:t>    13 сентября 1942 года немецкие войска начали штурм города. Через две недели изматывающих боев они овладели центром города, но основную задачу - захват всего берега Волги в районе Сталинграда - не выполнили. </a:t>
            </a:r>
          </a:p>
          <a:p>
            <a:pPr>
              <a:lnSpc>
                <a:spcPct val="80000"/>
              </a:lnSpc>
              <a:buFont typeface="Wingdings 2" pitchFamily="18" charset="2"/>
              <a:buNone/>
            </a:pPr>
            <a:r>
              <a:rPr lang="ru-RU" sz="2400" b="1" smtClean="0">
                <a:solidFill>
                  <a:srgbClr val="00B0F0"/>
                </a:solidFill>
                <a:latin typeface="Times New Roman" pitchFamily="18" charset="0"/>
                <a:cs typeface="Times New Roman" pitchFamily="18" charset="0"/>
              </a:rPr>
              <a:t>    Бои не прекращались даже в ночное время. Советские войска не только мужественно оборонялись, но и постоянно наращивали мощь своих контрударов. В результате к середине ноября противник утрачивает инициативу и окончательно переходит к обороне.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6738"/>
                                        </p:tgtEl>
                                        <p:attrNameLst>
                                          <p:attrName>style.visibility</p:attrName>
                                        </p:attrNameLst>
                                      </p:cBhvr>
                                      <p:to>
                                        <p:strVal val="visible"/>
                                      </p:to>
                                    </p:set>
                                    <p:animEffect transition="in" filter="wipe(left)">
                                      <p:cBhvr>
                                        <p:cTn id="7" dur="2000"/>
                                        <p:tgtEl>
                                          <p:spTgt spid="116738"/>
                                        </p:tgtEl>
                                      </p:cBhvr>
                                    </p:animEffect>
                                  </p:childTnLst>
                                </p:cTn>
                              </p:par>
                            </p:childTnLst>
                          </p:cTn>
                        </p:par>
                        <p:par>
                          <p:cTn id="8" fill="hold">
                            <p:stCondLst>
                              <p:cond delay="2000"/>
                            </p:stCondLst>
                            <p:childTnLst>
                              <p:par>
                                <p:cTn id="9" presetID="31" presetClass="entr" presetSubtype="0" fill="hold" grpId="0" nodeType="afterEffect">
                                  <p:stCondLst>
                                    <p:cond delay="1000"/>
                                  </p:stCondLst>
                                  <p:iterate type="lt">
                                    <p:tmPct val="5000"/>
                                  </p:iterate>
                                  <p:childTnLst>
                                    <p:set>
                                      <p:cBhvr>
                                        <p:cTn id="10" dur="1" fill="hold">
                                          <p:stCondLst>
                                            <p:cond delay="0"/>
                                          </p:stCondLst>
                                        </p:cTn>
                                        <p:tgtEl>
                                          <p:spTgt spid="116739"/>
                                        </p:tgtEl>
                                        <p:attrNameLst>
                                          <p:attrName>style.visibility</p:attrName>
                                        </p:attrNameLst>
                                      </p:cBhvr>
                                      <p:to>
                                        <p:strVal val="visible"/>
                                      </p:to>
                                    </p:set>
                                    <p:anim calcmode="lin" valueType="num">
                                      <p:cBhvr>
                                        <p:cTn id="11" dur="1000" fill="hold"/>
                                        <p:tgtEl>
                                          <p:spTgt spid="116739"/>
                                        </p:tgtEl>
                                        <p:attrNameLst>
                                          <p:attrName>ppt_w</p:attrName>
                                        </p:attrNameLst>
                                      </p:cBhvr>
                                      <p:tavLst>
                                        <p:tav tm="0">
                                          <p:val>
                                            <p:fltVal val="0"/>
                                          </p:val>
                                        </p:tav>
                                        <p:tav tm="100000">
                                          <p:val>
                                            <p:strVal val="#ppt_w"/>
                                          </p:val>
                                        </p:tav>
                                      </p:tavLst>
                                    </p:anim>
                                    <p:anim calcmode="lin" valueType="num">
                                      <p:cBhvr>
                                        <p:cTn id="12" dur="1000" fill="hold"/>
                                        <p:tgtEl>
                                          <p:spTgt spid="116739"/>
                                        </p:tgtEl>
                                        <p:attrNameLst>
                                          <p:attrName>ppt_h</p:attrName>
                                        </p:attrNameLst>
                                      </p:cBhvr>
                                      <p:tavLst>
                                        <p:tav tm="0">
                                          <p:val>
                                            <p:fltVal val="0"/>
                                          </p:val>
                                        </p:tav>
                                        <p:tav tm="100000">
                                          <p:val>
                                            <p:strVal val="#ppt_h"/>
                                          </p:val>
                                        </p:tav>
                                      </p:tavLst>
                                    </p:anim>
                                    <p:anim calcmode="lin" valueType="num">
                                      <p:cBhvr>
                                        <p:cTn id="13" dur="1000" fill="hold"/>
                                        <p:tgtEl>
                                          <p:spTgt spid="116739"/>
                                        </p:tgtEl>
                                        <p:attrNameLst>
                                          <p:attrName>style.rotation</p:attrName>
                                        </p:attrNameLst>
                                      </p:cBhvr>
                                      <p:tavLst>
                                        <p:tav tm="0">
                                          <p:val>
                                            <p:fltVal val="90"/>
                                          </p:val>
                                        </p:tav>
                                        <p:tav tm="100000">
                                          <p:val>
                                            <p:fltVal val="0"/>
                                          </p:val>
                                        </p:tav>
                                      </p:tavLst>
                                    </p:anim>
                                    <p:animEffect transition="in" filter="fade">
                                      <p:cBhvr>
                                        <p:cTn id="14" dur="1000"/>
                                        <p:tgtEl>
                                          <p:spTgt spid="1167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09600" y="1981200"/>
            <a:ext cx="8001000" cy="4343400"/>
          </a:xfrm>
        </p:spPr>
        <p:txBody>
          <a:bodyPr>
            <a:normAutofit fontScale="90000"/>
          </a:bodyPr>
          <a:lstStyle/>
          <a:p>
            <a:pPr indent="0" fontAlgn="auto">
              <a:spcAft>
                <a:spcPts val="0"/>
              </a:spcAft>
              <a:defRPr/>
            </a:pPr>
            <a:r>
              <a:rPr lang="ru-RU" sz="3700" dirty="0" smtClean="0">
                <a:solidFill>
                  <a:srgbClr val="00B0F0"/>
                </a:solidFill>
              </a:rPr>
              <a:t/>
            </a:r>
            <a:br>
              <a:rPr lang="ru-RU" sz="3700" dirty="0" smtClean="0">
                <a:solidFill>
                  <a:srgbClr val="00B0F0"/>
                </a:solidFill>
              </a:rPr>
            </a:br>
            <a:r>
              <a:rPr lang="ru-RU" sz="3700" dirty="0" smtClean="0">
                <a:solidFill>
                  <a:srgbClr val="00B0F0"/>
                </a:solidFill>
              </a:rPr>
              <a:t/>
            </a:r>
            <a:br>
              <a:rPr lang="ru-RU" sz="3700" dirty="0" smtClean="0">
                <a:solidFill>
                  <a:srgbClr val="00B0F0"/>
                </a:solidFill>
              </a:rPr>
            </a:br>
            <a:r>
              <a:rPr lang="ru-RU" sz="3700" dirty="0" smtClean="0">
                <a:solidFill>
                  <a:srgbClr val="00B0F0"/>
                </a:solidFill>
              </a:rPr>
              <a:t/>
            </a:r>
            <a:br>
              <a:rPr lang="ru-RU" sz="3700" dirty="0" smtClean="0">
                <a:solidFill>
                  <a:srgbClr val="00B0F0"/>
                </a:solidFill>
              </a:rPr>
            </a:br>
            <a:r>
              <a:rPr lang="ru-RU" sz="3700" dirty="0" smtClean="0">
                <a:solidFill>
                  <a:srgbClr val="00B0F0"/>
                </a:solidFill>
              </a:rPr>
              <a:t/>
            </a:r>
            <a:br>
              <a:rPr lang="ru-RU" sz="3700" dirty="0" smtClean="0">
                <a:solidFill>
                  <a:srgbClr val="00B0F0"/>
                </a:solidFill>
              </a:rPr>
            </a:br>
            <a:r>
              <a:rPr lang="ru-RU" sz="3700" dirty="0" smtClean="0">
                <a:solidFill>
                  <a:srgbClr val="00B0F0"/>
                </a:solidFill>
              </a:rPr>
              <a:t>Город (до 1925 года - Царицын) основан в XVI веке. К 40-м годам XX века Сталинград превратился в один из крупных промышленных центров страны. Накануне войны в нем проживало около полумиллиона человек и насчитывалось свыше 120 промышленных предприятий. </a:t>
            </a:r>
            <a:br>
              <a:rPr lang="ru-RU" sz="3700" dirty="0" smtClean="0">
                <a:solidFill>
                  <a:srgbClr val="00B0F0"/>
                </a:solidFill>
              </a:rPr>
            </a:br>
            <a:endParaRPr lang="ru-RU" sz="2900" dirty="0" smtClean="0">
              <a:solidFill>
                <a:srgbClr val="00B0F0"/>
              </a:solidFill>
            </a:endParaRPr>
          </a:p>
        </p:txBody>
      </p:sp>
      <p:sp>
        <p:nvSpPr>
          <p:cNvPr id="5123" name="Rectangle 3"/>
          <p:cNvSpPr>
            <a:spLocks noGrp="1" noChangeArrowheads="1"/>
          </p:cNvSpPr>
          <p:nvPr>
            <p:ph type="subTitle" idx="1"/>
          </p:nvPr>
        </p:nvSpPr>
        <p:spPr>
          <a:xfrm>
            <a:off x="1219200" y="533400"/>
            <a:ext cx="6400800" cy="1752600"/>
          </a:xfrm>
        </p:spPr>
        <p:txBody>
          <a:bodyPr/>
          <a:lstStyle/>
          <a:p>
            <a:pPr>
              <a:spcBef>
                <a:spcPct val="0"/>
              </a:spcBef>
            </a:pPr>
            <a:r>
              <a:rPr lang="ru-RU" sz="3900" b="1" smtClean="0">
                <a:solidFill>
                  <a:srgbClr val="00B0F0"/>
                </a:solidFill>
              </a:rPr>
              <a:t>Довоенный Сталинград</a:t>
            </a:r>
            <a:r>
              <a:rPr lang="ru-RU" sz="3900" smtClean="0">
                <a:solidFill>
                  <a:srgbClr val="00B0F0"/>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ox(out)">
                                      <p:cBhvr>
                                        <p:cTn id="7" dur="1000"/>
                                        <p:tgtEl>
                                          <p:spTgt spid="5123">
                                            <p:txEl>
                                              <p:pRg st="0" end="0"/>
                                            </p:txEl>
                                          </p:spTgt>
                                        </p:tgtEl>
                                      </p:cBhvr>
                                    </p:animEffect>
                                  </p:childTnLst>
                                </p:cTn>
                              </p:par>
                            </p:childTnLst>
                          </p:cTn>
                        </p:par>
                        <p:par>
                          <p:cTn id="8" fill="hold">
                            <p:stCondLst>
                              <p:cond delay="1000"/>
                            </p:stCondLst>
                            <p:childTnLst>
                              <p:par>
                                <p:cTn id="9" presetID="31" presetClass="entr" presetSubtype="0" fill="hold" nodeType="afterEffect">
                                  <p:stCondLst>
                                    <p:cond delay="1000"/>
                                  </p:stCondLst>
                                  <p:iterate type="lt">
                                    <p:tmPct val="5000"/>
                                  </p:iterate>
                                  <p:childTnLst>
                                    <p:set>
                                      <p:cBhvr>
                                        <p:cTn id="10" dur="1" fill="hold">
                                          <p:stCondLst>
                                            <p:cond delay="0"/>
                                          </p:stCondLst>
                                        </p:cTn>
                                        <p:tgtEl>
                                          <p:spTgt spid="5122"/>
                                        </p:tgtEl>
                                        <p:attrNameLst>
                                          <p:attrName>style.visibility</p:attrName>
                                        </p:attrNameLst>
                                      </p:cBhvr>
                                      <p:to>
                                        <p:strVal val="visible"/>
                                      </p:to>
                                    </p:set>
                                    <p:anim calcmode="lin" valueType="num">
                                      <p:cBhvr>
                                        <p:cTn id="11" dur="1000" fill="hold"/>
                                        <p:tgtEl>
                                          <p:spTgt spid="5122"/>
                                        </p:tgtEl>
                                        <p:attrNameLst>
                                          <p:attrName>ppt_w</p:attrName>
                                        </p:attrNameLst>
                                      </p:cBhvr>
                                      <p:tavLst>
                                        <p:tav tm="0">
                                          <p:val>
                                            <p:fltVal val="0"/>
                                          </p:val>
                                        </p:tav>
                                        <p:tav tm="100000">
                                          <p:val>
                                            <p:strVal val="#ppt_w"/>
                                          </p:val>
                                        </p:tav>
                                      </p:tavLst>
                                    </p:anim>
                                    <p:anim calcmode="lin" valueType="num">
                                      <p:cBhvr>
                                        <p:cTn id="12" dur="1000" fill="hold"/>
                                        <p:tgtEl>
                                          <p:spTgt spid="5122"/>
                                        </p:tgtEl>
                                        <p:attrNameLst>
                                          <p:attrName>ppt_h</p:attrName>
                                        </p:attrNameLst>
                                      </p:cBhvr>
                                      <p:tavLst>
                                        <p:tav tm="0">
                                          <p:val>
                                            <p:fltVal val="0"/>
                                          </p:val>
                                        </p:tav>
                                        <p:tav tm="100000">
                                          <p:val>
                                            <p:strVal val="#ppt_h"/>
                                          </p:val>
                                        </p:tav>
                                      </p:tavLst>
                                    </p:anim>
                                    <p:anim calcmode="lin" valueType="num">
                                      <p:cBhvr>
                                        <p:cTn id="13" dur="1000" fill="hold"/>
                                        <p:tgtEl>
                                          <p:spTgt spid="5122"/>
                                        </p:tgtEl>
                                        <p:attrNameLst>
                                          <p:attrName>style.rotation</p:attrName>
                                        </p:attrNameLst>
                                      </p:cBhvr>
                                      <p:tavLst>
                                        <p:tav tm="0">
                                          <p:val>
                                            <p:fltVal val="90"/>
                                          </p:val>
                                        </p:tav>
                                        <p:tav tm="100000">
                                          <p:val>
                                            <p:fltVal val="0"/>
                                          </p:val>
                                        </p:tav>
                                      </p:tavLst>
                                    </p:anim>
                                    <p:animEffect transition="in" filter="fade">
                                      <p:cBhvr>
                                        <p:cTn id="14" dur="1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457200" y="253536"/>
            <a:ext cx="8229600" cy="1143000"/>
          </a:xfrm>
        </p:spPr>
        <p:txBody>
          <a:bodyPr>
            <a:normAutofit fontScale="90000"/>
          </a:bodyPr>
          <a:lstStyle/>
          <a:p>
            <a:pPr marL="54864" indent="0" algn="ctr" fontAlgn="auto">
              <a:spcAft>
                <a:spcPts val="0"/>
              </a:spcAft>
              <a:defRPr/>
            </a:pPr>
            <a:r>
              <a:rPr lang="ru-RU" sz="4000" dirty="0" smtClean="0">
                <a:solidFill>
                  <a:srgbClr val="00B0F0"/>
                </a:solidFill>
              </a:rPr>
              <a:t>"Отстоим Волгу-матушку"</a:t>
            </a:r>
            <a:br>
              <a:rPr lang="ru-RU" sz="4000" dirty="0" smtClean="0">
                <a:solidFill>
                  <a:srgbClr val="00B0F0"/>
                </a:solidFill>
              </a:rPr>
            </a:br>
            <a:r>
              <a:rPr lang="ru-RU" sz="4000" dirty="0" smtClean="0">
                <a:solidFill>
                  <a:srgbClr val="00B0F0"/>
                </a:solidFill>
              </a:rPr>
              <a:t>Плакат военного времени </a:t>
            </a:r>
          </a:p>
        </p:txBody>
      </p:sp>
      <p:pic>
        <p:nvPicPr>
          <p:cNvPr id="117764" name="Picture 4" descr="52m"/>
          <p:cNvPicPr>
            <a:picLocks noChangeAspect="1" noChangeArrowheads="1"/>
          </p:cNvPicPr>
          <p:nvPr/>
        </p:nvPicPr>
        <p:blipFill>
          <a:blip r:embed="rId3"/>
          <a:srcRect/>
          <a:stretch>
            <a:fillRect/>
          </a:stretch>
        </p:blipFill>
        <p:spPr bwMode="auto">
          <a:xfrm>
            <a:off x="2590800" y="1524000"/>
            <a:ext cx="4267200" cy="4953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nodeType="clickEffect">
                                  <p:stCondLst>
                                    <p:cond delay="0"/>
                                  </p:stCondLst>
                                  <p:childTnLst>
                                    <p:set>
                                      <p:cBhvr>
                                        <p:cTn id="6" dur="1" fill="hold">
                                          <p:stCondLst>
                                            <p:cond delay="0"/>
                                          </p:stCondLst>
                                        </p:cTn>
                                        <p:tgtEl>
                                          <p:spTgt spid="117762"/>
                                        </p:tgtEl>
                                        <p:attrNameLst>
                                          <p:attrName>style.visibility</p:attrName>
                                        </p:attrNameLst>
                                      </p:cBhvr>
                                      <p:to>
                                        <p:strVal val="visible"/>
                                      </p:to>
                                    </p:set>
                                    <p:animEffect transition="in" filter="checkerboard(down)">
                                      <p:cBhvr>
                                        <p:cTn id="7" dur="1000"/>
                                        <p:tgtEl>
                                          <p:spTgt spid="117762"/>
                                        </p:tgtEl>
                                      </p:cBhvr>
                                    </p:animEffect>
                                  </p:childTnLst>
                                </p:cTn>
                              </p:par>
                              <p:par>
                                <p:cTn id="8" presetID="5" presetClass="entr" presetSubtype="5" fill="hold" nodeType="withEffect">
                                  <p:stCondLst>
                                    <p:cond delay="0"/>
                                  </p:stCondLst>
                                  <p:childTnLst>
                                    <p:set>
                                      <p:cBhvr>
                                        <p:cTn id="9" dur="1" fill="hold">
                                          <p:stCondLst>
                                            <p:cond delay="0"/>
                                          </p:stCondLst>
                                        </p:cTn>
                                        <p:tgtEl>
                                          <p:spTgt spid="117764"/>
                                        </p:tgtEl>
                                        <p:attrNameLst>
                                          <p:attrName>style.visibility</p:attrName>
                                        </p:attrNameLst>
                                      </p:cBhvr>
                                      <p:to>
                                        <p:strVal val="visible"/>
                                      </p:to>
                                    </p:set>
                                    <p:animEffect transition="in" filter="checkerboard(down)">
                                      <p:cBhvr>
                                        <p:cTn id="10" dur="1000"/>
                                        <p:tgtEl>
                                          <p:spTgt spid="117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457200" y="253536"/>
            <a:ext cx="8229600" cy="1143000"/>
          </a:xfrm>
        </p:spPr>
        <p:txBody>
          <a:bodyPr>
            <a:normAutofit fontScale="90000"/>
          </a:bodyPr>
          <a:lstStyle/>
          <a:p>
            <a:pPr marL="54864" indent="0" algn="ctr" fontAlgn="auto">
              <a:spcAft>
                <a:spcPts val="0"/>
              </a:spcAft>
              <a:defRPr/>
            </a:pPr>
            <a:r>
              <a:rPr lang="ru-RU" sz="4000" dirty="0" smtClean="0">
                <a:solidFill>
                  <a:srgbClr val="00B0F0"/>
                </a:solidFill>
              </a:rPr>
              <a:t>Танки Советской Армии отрезают путь к отступлению противника </a:t>
            </a:r>
          </a:p>
        </p:txBody>
      </p:sp>
      <p:pic>
        <p:nvPicPr>
          <p:cNvPr id="118788" name="Picture 4" descr="599991m"/>
          <p:cNvPicPr>
            <a:picLocks noChangeAspect="1" noChangeArrowheads="1"/>
          </p:cNvPicPr>
          <p:nvPr/>
        </p:nvPicPr>
        <p:blipFill>
          <a:blip r:embed="rId3"/>
          <a:srcRect/>
          <a:stretch>
            <a:fillRect/>
          </a:stretch>
        </p:blipFill>
        <p:spPr bwMode="auto">
          <a:xfrm>
            <a:off x="2133600" y="1903413"/>
            <a:ext cx="5181600" cy="383857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118786"/>
                                        </p:tgtEl>
                                        <p:attrNameLst>
                                          <p:attrName>style.visibility</p:attrName>
                                        </p:attrNameLst>
                                      </p:cBhvr>
                                      <p:to>
                                        <p:strVal val="visible"/>
                                      </p:to>
                                    </p:set>
                                    <p:anim calcmode="lin" valueType="num">
                                      <p:cBhvr>
                                        <p:cTn id="7" dur="2000" fill="hold"/>
                                        <p:tgtEl>
                                          <p:spTgt spid="118786"/>
                                        </p:tgtEl>
                                        <p:attrNameLst>
                                          <p:attrName>ppt_w</p:attrName>
                                        </p:attrNameLst>
                                      </p:cBhvr>
                                      <p:tavLst>
                                        <p:tav tm="0">
                                          <p:val>
                                            <p:strVal val="#ppt_w+.3"/>
                                          </p:val>
                                        </p:tav>
                                        <p:tav tm="100000">
                                          <p:val>
                                            <p:strVal val="#ppt_w"/>
                                          </p:val>
                                        </p:tav>
                                      </p:tavLst>
                                    </p:anim>
                                    <p:anim calcmode="lin" valueType="num">
                                      <p:cBhvr>
                                        <p:cTn id="8" dur="2000" fill="hold"/>
                                        <p:tgtEl>
                                          <p:spTgt spid="118786"/>
                                        </p:tgtEl>
                                        <p:attrNameLst>
                                          <p:attrName>ppt_h</p:attrName>
                                        </p:attrNameLst>
                                      </p:cBhvr>
                                      <p:tavLst>
                                        <p:tav tm="0">
                                          <p:val>
                                            <p:strVal val="#ppt_h"/>
                                          </p:val>
                                        </p:tav>
                                        <p:tav tm="100000">
                                          <p:val>
                                            <p:strVal val="#ppt_h"/>
                                          </p:val>
                                        </p:tav>
                                      </p:tavLst>
                                    </p:anim>
                                    <p:animEffect transition="in" filter="fade">
                                      <p:cBhvr>
                                        <p:cTn id="9" dur="2000"/>
                                        <p:tgtEl>
                                          <p:spTgt spid="118786"/>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118788"/>
                                        </p:tgtEl>
                                        <p:attrNameLst>
                                          <p:attrName>style.visibility</p:attrName>
                                        </p:attrNameLst>
                                      </p:cBhvr>
                                      <p:to>
                                        <p:strVal val="visible"/>
                                      </p:to>
                                    </p:set>
                                    <p:anim calcmode="lin" valueType="num">
                                      <p:cBhvr>
                                        <p:cTn id="12" dur="2000" fill="hold"/>
                                        <p:tgtEl>
                                          <p:spTgt spid="118788"/>
                                        </p:tgtEl>
                                        <p:attrNameLst>
                                          <p:attrName>ppt_w</p:attrName>
                                        </p:attrNameLst>
                                      </p:cBhvr>
                                      <p:tavLst>
                                        <p:tav tm="0">
                                          <p:val>
                                            <p:strVal val="#ppt_w+.3"/>
                                          </p:val>
                                        </p:tav>
                                        <p:tav tm="100000">
                                          <p:val>
                                            <p:strVal val="#ppt_w"/>
                                          </p:val>
                                        </p:tav>
                                      </p:tavLst>
                                    </p:anim>
                                    <p:anim calcmode="lin" valueType="num">
                                      <p:cBhvr>
                                        <p:cTn id="13" dur="2000" fill="hold"/>
                                        <p:tgtEl>
                                          <p:spTgt spid="118788"/>
                                        </p:tgtEl>
                                        <p:attrNameLst>
                                          <p:attrName>ppt_h</p:attrName>
                                        </p:attrNameLst>
                                      </p:cBhvr>
                                      <p:tavLst>
                                        <p:tav tm="0">
                                          <p:val>
                                            <p:strVal val="#ppt_h"/>
                                          </p:val>
                                        </p:tav>
                                        <p:tav tm="100000">
                                          <p:val>
                                            <p:strVal val="#ppt_h"/>
                                          </p:val>
                                        </p:tav>
                                      </p:tavLst>
                                    </p:anim>
                                    <p:animEffect transition="in" filter="fade">
                                      <p:cBhvr>
                                        <p:cTn id="14" dur="2000"/>
                                        <p:tgtEl>
                                          <p:spTgt spid="118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457200" y="253536"/>
            <a:ext cx="8229600" cy="813264"/>
          </a:xfrm>
        </p:spPr>
        <p:txBody>
          <a:bodyPr>
            <a:normAutofit fontScale="90000"/>
          </a:bodyPr>
          <a:lstStyle/>
          <a:p>
            <a:pPr marL="54864" indent="0" algn="ctr" fontAlgn="auto">
              <a:spcAft>
                <a:spcPts val="0"/>
              </a:spcAft>
              <a:defRPr/>
            </a:pPr>
            <a:r>
              <a:rPr lang="ru-RU" sz="4000" b="1" dirty="0" smtClean="0">
                <a:solidFill>
                  <a:srgbClr val="00B0F0"/>
                </a:solidFill>
              </a:rPr>
              <a:t>Разгром врага и его капитуляция</a:t>
            </a:r>
            <a:r>
              <a:rPr lang="ru-RU" sz="4000" dirty="0" smtClean="0">
                <a:solidFill>
                  <a:srgbClr val="00B0F0"/>
                </a:solidFill>
              </a:rPr>
              <a:t> </a:t>
            </a:r>
          </a:p>
        </p:txBody>
      </p:sp>
      <p:sp>
        <p:nvSpPr>
          <p:cNvPr id="119811" name="Rectangle 3"/>
          <p:cNvSpPr>
            <a:spLocks noGrp="1" noChangeArrowheads="1"/>
          </p:cNvSpPr>
          <p:nvPr>
            <p:ph idx="1"/>
          </p:nvPr>
        </p:nvSpPr>
        <p:spPr>
          <a:xfrm>
            <a:off x="457200" y="1066800"/>
            <a:ext cx="8229600" cy="5105400"/>
          </a:xfrm>
        </p:spPr>
        <p:txBody>
          <a:bodyPr/>
          <a:lstStyle/>
          <a:p>
            <a:pPr>
              <a:lnSpc>
                <a:spcPct val="80000"/>
              </a:lnSpc>
            </a:pPr>
            <a:r>
              <a:rPr lang="ru-RU" sz="2400" smtClean="0">
                <a:solidFill>
                  <a:srgbClr val="00B0F0"/>
                </a:solidFill>
                <a:latin typeface="Times New Roman" pitchFamily="18" charset="0"/>
                <a:cs typeface="Times New Roman" pitchFamily="18" charset="0"/>
              </a:rPr>
              <a:t>19 ноября началось контрнаступление советских войск в районе Сталинграда. Группировка противника численностью в 330 тысяч человек с многочисленной техникой попала в окружение. </a:t>
            </a:r>
          </a:p>
          <a:p>
            <a:pPr>
              <a:lnSpc>
                <a:spcPct val="80000"/>
              </a:lnSpc>
            </a:pPr>
            <a:r>
              <a:rPr lang="ru-RU" sz="2400" smtClean="0">
                <a:solidFill>
                  <a:srgbClr val="00B0F0"/>
                </a:solidFill>
                <a:latin typeface="Times New Roman" pitchFamily="18" charset="0"/>
                <a:cs typeface="Times New Roman" pitchFamily="18" charset="0"/>
              </a:rPr>
              <a:t>Командование вермахта приняло решение удерживать Сталинград и деблокировать окруженные войска, и танковая группировка под командованием генерала Гота 12 декабря 1942 года переходит в наступление. Но благодаря мужеству и стойкости советских войск наступление удалось остановить, а затем, с приходом подкреплений, отбросить от Сталинграда на 200 километров. </a:t>
            </a:r>
          </a:p>
          <a:p>
            <a:pPr>
              <a:lnSpc>
                <a:spcPct val="80000"/>
              </a:lnSpc>
            </a:pPr>
            <a:r>
              <a:rPr lang="ru-RU" sz="2400" smtClean="0">
                <a:solidFill>
                  <a:srgbClr val="00B0F0"/>
                </a:solidFill>
                <a:latin typeface="Times New Roman" pitchFamily="18" charset="0"/>
                <a:cs typeface="Times New Roman" pitchFamily="18" charset="0"/>
              </a:rPr>
              <a:t>В начале января началась операция по ликвидации окруженной группировки. 31 января 1943 года был пленен командующий 6-й армией фельдмаршал Паулюс с его штабом и капитулировала южная часть окруженной группировки. 1 февраля 1943 года после сокрушительного удара нашей артиллерии сдалась и северная часть. 2 февраля 1943 года в 16 часов закончилась Сталинградская битва.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9810"/>
                                        </p:tgtEl>
                                        <p:attrNameLst>
                                          <p:attrName>style.visibility</p:attrName>
                                        </p:attrNameLst>
                                      </p:cBhvr>
                                      <p:to>
                                        <p:strVal val="visible"/>
                                      </p:to>
                                    </p:set>
                                    <p:animEffect transition="in" filter="wipe(left)">
                                      <p:cBhvr>
                                        <p:cTn id="7" dur="2000"/>
                                        <p:tgtEl>
                                          <p:spTgt spid="119810"/>
                                        </p:tgtEl>
                                      </p:cBhvr>
                                    </p:animEffect>
                                  </p:childTnLst>
                                </p:cTn>
                              </p:par>
                            </p:childTnLst>
                          </p:cTn>
                        </p:par>
                        <p:par>
                          <p:cTn id="8" fill="hold">
                            <p:stCondLst>
                              <p:cond delay="2000"/>
                            </p:stCondLst>
                            <p:childTnLst>
                              <p:par>
                                <p:cTn id="9" presetID="31" presetClass="entr" presetSubtype="0" fill="hold" grpId="0" nodeType="afterEffect">
                                  <p:stCondLst>
                                    <p:cond delay="1000"/>
                                  </p:stCondLst>
                                  <p:iterate type="lt">
                                    <p:tmPct val="5000"/>
                                  </p:iterate>
                                  <p:childTnLst>
                                    <p:set>
                                      <p:cBhvr>
                                        <p:cTn id="10" dur="1" fill="hold">
                                          <p:stCondLst>
                                            <p:cond delay="0"/>
                                          </p:stCondLst>
                                        </p:cTn>
                                        <p:tgtEl>
                                          <p:spTgt spid="119811"/>
                                        </p:tgtEl>
                                        <p:attrNameLst>
                                          <p:attrName>style.visibility</p:attrName>
                                        </p:attrNameLst>
                                      </p:cBhvr>
                                      <p:to>
                                        <p:strVal val="visible"/>
                                      </p:to>
                                    </p:set>
                                    <p:anim calcmode="lin" valueType="num">
                                      <p:cBhvr>
                                        <p:cTn id="11" dur="1000" fill="hold"/>
                                        <p:tgtEl>
                                          <p:spTgt spid="119811"/>
                                        </p:tgtEl>
                                        <p:attrNameLst>
                                          <p:attrName>ppt_w</p:attrName>
                                        </p:attrNameLst>
                                      </p:cBhvr>
                                      <p:tavLst>
                                        <p:tav tm="0">
                                          <p:val>
                                            <p:fltVal val="0"/>
                                          </p:val>
                                        </p:tav>
                                        <p:tav tm="100000">
                                          <p:val>
                                            <p:strVal val="#ppt_w"/>
                                          </p:val>
                                        </p:tav>
                                      </p:tavLst>
                                    </p:anim>
                                    <p:anim calcmode="lin" valueType="num">
                                      <p:cBhvr>
                                        <p:cTn id="12" dur="1000" fill="hold"/>
                                        <p:tgtEl>
                                          <p:spTgt spid="119811"/>
                                        </p:tgtEl>
                                        <p:attrNameLst>
                                          <p:attrName>ppt_h</p:attrName>
                                        </p:attrNameLst>
                                      </p:cBhvr>
                                      <p:tavLst>
                                        <p:tav tm="0">
                                          <p:val>
                                            <p:fltVal val="0"/>
                                          </p:val>
                                        </p:tav>
                                        <p:tav tm="100000">
                                          <p:val>
                                            <p:strVal val="#ppt_h"/>
                                          </p:val>
                                        </p:tav>
                                      </p:tavLst>
                                    </p:anim>
                                    <p:anim calcmode="lin" valueType="num">
                                      <p:cBhvr>
                                        <p:cTn id="13" dur="1000" fill="hold"/>
                                        <p:tgtEl>
                                          <p:spTgt spid="119811"/>
                                        </p:tgtEl>
                                        <p:attrNameLst>
                                          <p:attrName>style.rotation</p:attrName>
                                        </p:attrNameLst>
                                      </p:cBhvr>
                                      <p:tavLst>
                                        <p:tav tm="0">
                                          <p:val>
                                            <p:fltVal val="90"/>
                                          </p:val>
                                        </p:tav>
                                        <p:tav tm="100000">
                                          <p:val>
                                            <p:fltVal val="0"/>
                                          </p:val>
                                        </p:tav>
                                      </p:tavLst>
                                    </p:anim>
                                    <p:animEffect transition="in" filter="fade">
                                      <p:cBhvr>
                                        <p:cTn id="14" dur="1000"/>
                                        <p:tgtEl>
                                          <p:spTgt spid="1198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253536"/>
            <a:ext cx="8229600" cy="1143000"/>
          </a:xfrm>
        </p:spPr>
        <p:txBody>
          <a:bodyPr/>
          <a:lstStyle/>
          <a:p>
            <a:pPr marL="54864" indent="0" algn="ctr" fontAlgn="auto">
              <a:spcAft>
                <a:spcPts val="0"/>
              </a:spcAft>
              <a:defRPr/>
            </a:pPr>
            <a:r>
              <a:rPr lang="ru-RU" sz="4000" dirty="0" smtClean="0">
                <a:solidFill>
                  <a:srgbClr val="00B0F0"/>
                </a:solidFill>
              </a:rPr>
              <a:t>Перед вылетом на боевое задание </a:t>
            </a:r>
          </a:p>
        </p:txBody>
      </p:sp>
      <p:pic>
        <p:nvPicPr>
          <p:cNvPr id="120836" name="Picture 4" descr="694m"/>
          <p:cNvPicPr>
            <a:picLocks noChangeAspect="1" noChangeArrowheads="1"/>
          </p:cNvPicPr>
          <p:nvPr/>
        </p:nvPicPr>
        <p:blipFill>
          <a:blip r:embed="rId3"/>
          <a:srcRect/>
          <a:stretch>
            <a:fillRect/>
          </a:stretch>
        </p:blipFill>
        <p:spPr bwMode="auto">
          <a:xfrm>
            <a:off x="2362200" y="1676400"/>
            <a:ext cx="4038600" cy="498157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120834"/>
                                        </p:tgtEl>
                                        <p:attrNameLst>
                                          <p:attrName>style.visibility</p:attrName>
                                        </p:attrNameLst>
                                      </p:cBhvr>
                                      <p:to>
                                        <p:strVal val="visible"/>
                                      </p:to>
                                    </p:set>
                                    <p:animEffect transition="in" filter="circle(out)">
                                      <p:cBhvr>
                                        <p:cTn id="7" dur="2000"/>
                                        <p:tgtEl>
                                          <p:spTgt spid="120834"/>
                                        </p:tgtEl>
                                      </p:cBhvr>
                                    </p:animEffect>
                                  </p:childTnLst>
                                </p:cTn>
                              </p:par>
                              <p:par>
                                <p:cTn id="8" presetID="6" presetClass="entr" presetSubtype="32" fill="hold" nodeType="withEffect">
                                  <p:stCondLst>
                                    <p:cond delay="0"/>
                                  </p:stCondLst>
                                  <p:childTnLst>
                                    <p:set>
                                      <p:cBhvr>
                                        <p:cTn id="9" dur="1" fill="hold">
                                          <p:stCondLst>
                                            <p:cond delay="0"/>
                                          </p:stCondLst>
                                        </p:cTn>
                                        <p:tgtEl>
                                          <p:spTgt spid="120836"/>
                                        </p:tgtEl>
                                        <p:attrNameLst>
                                          <p:attrName>style.visibility</p:attrName>
                                        </p:attrNameLst>
                                      </p:cBhvr>
                                      <p:to>
                                        <p:strVal val="visible"/>
                                      </p:to>
                                    </p:set>
                                    <p:animEffect transition="in" filter="circle(out)">
                                      <p:cBhvr>
                                        <p:cTn id="10" dur="2000"/>
                                        <p:tgtEl>
                                          <p:spTgt spid="120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53536"/>
            <a:ext cx="8229600" cy="660864"/>
          </a:xfrm>
        </p:spPr>
        <p:txBody>
          <a:bodyPr>
            <a:normAutofit fontScale="90000"/>
          </a:bodyPr>
          <a:lstStyle/>
          <a:p>
            <a:pPr marL="54864" indent="0" algn="ctr" fontAlgn="auto">
              <a:spcAft>
                <a:spcPts val="0"/>
              </a:spcAft>
              <a:defRPr/>
            </a:pPr>
            <a:r>
              <a:rPr lang="ru-RU" dirty="0" smtClean="0">
                <a:solidFill>
                  <a:srgbClr val="00B0F0"/>
                </a:solidFill>
              </a:rPr>
              <a:t>Начало контрнаступления </a:t>
            </a:r>
            <a:r>
              <a:rPr lang="ru-RU" dirty="0" smtClean="0">
                <a:solidFill>
                  <a:schemeClr val="tx2">
                    <a:tint val="100000"/>
                    <a:shade val="90000"/>
                    <a:satMod val="250000"/>
                    <a:alpha val="100000"/>
                  </a:schemeClr>
                </a:solidFill>
              </a:rPr>
              <a:t> </a:t>
            </a:r>
          </a:p>
        </p:txBody>
      </p:sp>
      <p:pic>
        <p:nvPicPr>
          <p:cNvPr id="121860" name="Picture 4" descr="62m"/>
          <p:cNvPicPr>
            <a:picLocks noChangeAspect="1" noChangeArrowheads="1"/>
          </p:cNvPicPr>
          <p:nvPr/>
        </p:nvPicPr>
        <p:blipFill>
          <a:blip r:embed="rId3"/>
          <a:srcRect/>
          <a:stretch>
            <a:fillRect/>
          </a:stretch>
        </p:blipFill>
        <p:spPr bwMode="auto">
          <a:xfrm>
            <a:off x="1295400" y="1295400"/>
            <a:ext cx="6324600" cy="468471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1858"/>
                                        </p:tgtEl>
                                        <p:attrNameLst>
                                          <p:attrName>style.visibility</p:attrName>
                                        </p:attrNameLst>
                                      </p:cBhvr>
                                      <p:to>
                                        <p:strVal val="visible"/>
                                      </p:to>
                                    </p:set>
                                    <p:animEffect transition="in" filter="fade">
                                      <p:cBhvr>
                                        <p:cTn id="7" dur="2000"/>
                                        <p:tgtEl>
                                          <p:spTgt spid="121858"/>
                                        </p:tgtEl>
                                      </p:cBhvr>
                                    </p:animEffect>
                                  </p:childTnLst>
                                </p:cTn>
                              </p:par>
                              <p:par>
                                <p:cTn id="8" presetID="10" presetClass="entr" presetSubtype="0" fill="hold" nodeType="withEffect">
                                  <p:stCondLst>
                                    <p:cond delay="0"/>
                                  </p:stCondLst>
                                  <p:childTnLst>
                                    <p:set>
                                      <p:cBhvr>
                                        <p:cTn id="9" dur="1" fill="hold">
                                          <p:stCondLst>
                                            <p:cond delay="0"/>
                                          </p:stCondLst>
                                        </p:cTn>
                                        <p:tgtEl>
                                          <p:spTgt spid="121860"/>
                                        </p:tgtEl>
                                        <p:attrNameLst>
                                          <p:attrName>style.visibility</p:attrName>
                                        </p:attrNameLst>
                                      </p:cBhvr>
                                      <p:to>
                                        <p:strVal val="visible"/>
                                      </p:to>
                                    </p:set>
                                    <p:animEffect transition="in" filter="fade">
                                      <p:cBhvr>
                                        <p:cTn id="10" dur="2000"/>
                                        <p:tgtEl>
                                          <p:spTgt spid="1218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381000" y="1"/>
            <a:ext cx="8382000" cy="1295400"/>
          </a:xfrm>
        </p:spPr>
        <p:txBody>
          <a:bodyPr>
            <a:normAutofit fontScale="90000"/>
          </a:bodyPr>
          <a:lstStyle/>
          <a:p>
            <a:pPr marL="54864" indent="0" algn="ctr" fontAlgn="auto">
              <a:spcAft>
                <a:spcPts val="0"/>
              </a:spcAft>
              <a:defRPr/>
            </a:pPr>
            <a:r>
              <a:rPr lang="ru-RU" sz="3200" b="1" dirty="0" smtClean="0">
                <a:solidFill>
                  <a:srgbClr val="00B0F0"/>
                </a:solidFill>
              </a:rPr>
              <a:t>Снайперы в сопровождении автоматчиков</a:t>
            </a:r>
            <a:br>
              <a:rPr lang="ru-RU" sz="3200" b="1" dirty="0" smtClean="0">
                <a:solidFill>
                  <a:srgbClr val="00B0F0"/>
                </a:solidFill>
              </a:rPr>
            </a:br>
            <a:r>
              <a:rPr lang="ru-RU" sz="3200" b="1" dirty="0" smtClean="0">
                <a:solidFill>
                  <a:srgbClr val="00B0F0"/>
                </a:solidFill>
              </a:rPr>
              <a:t>выдвигаются на линию огня</a:t>
            </a:r>
          </a:p>
        </p:txBody>
      </p:sp>
      <p:pic>
        <p:nvPicPr>
          <p:cNvPr id="122884" name="Picture 4" descr="69m"/>
          <p:cNvPicPr>
            <a:picLocks noChangeAspect="1" noChangeArrowheads="1"/>
          </p:cNvPicPr>
          <p:nvPr/>
        </p:nvPicPr>
        <p:blipFill>
          <a:blip r:embed="rId3"/>
          <a:srcRect/>
          <a:stretch>
            <a:fillRect/>
          </a:stretch>
        </p:blipFill>
        <p:spPr bwMode="auto">
          <a:xfrm>
            <a:off x="1828800" y="1524000"/>
            <a:ext cx="5562600" cy="412115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122882"/>
                                        </p:tgtEl>
                                        <p:attrNameLst>
                                          <p:attrName>style.visibility</p:attrName>
                                        </p:attrNameLst>
                                      </p:cBhvr>
                                      <p:to>
                                        <p:strVal val="visible"/>
                                      </p:to>
                                    </p:set>
                                    <p:anim calcmode="lin" valueType="num">
                                      <p:cBhvr>
                                        <p:cTn id="7" dur="1000" fill="hold"/>
                                        <p:tgtEl>
                                          <p:spTgt spid="122882"/>
                                        </p:tgtEl>
                                        <p:attrNameLst>
                                          <p:attrName>ppt_w</p:attrName>
                                        </p:attrNameLst>
                                      </p:cBhvr>
                                      <p:tavLst>
                                        <p:tav tm="0">
                                          <p:val>
                                            <p:strVal val="#ppt_w+.3"/>
                                          </p:val>
                                        </p:tav>
                                        <p:tav tm="100000">
                                          <p:val>
                                            <p:strVal val="#ppt_w"/>
                                          </p:val>
                                        </p:tav>
                                      </p:tavLst>
                                    </p:anim>
                                    <p:anim calcmode="lin" valueType="num">
                                      <p:cBhvr>
                                        <p:cTn id="8" dur="1000" fill="hold"/>
                                        <p:tgtEl>
                                          <p:spTgt spid="122882"/>
                                        </p:tgtEl>
                                        <p:attrNameLst>
                                          <p:attrName>ppt_h</p:attrName>
                                        </p:attrNameLst>
                                      </p:cBhvr>
                                      <p:tavLst>
                                        <p:tav tm="0">
                                          <p:val>
                                            <p:strVal val="#ppt_h"/>
                                          </p:val>
                                        </p:tav>
                                        <p:tav tm="100000">
                                          <p:val>
                                            <p:strVal val="#ppt_h"/>
                                          </p:val>
                                        </p:tav>
                                      </p:tavLst>
                                    </p:anim>
                                    <p:animEffect transition="in" filter="fade">
                                      <p:cBhvr>
                                        <p:cTn id="9" dur="1000"/>
                                        <p:tgtEl>
                                          <p:spTgt spid="122882"/>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122884"/>
                                        </p:tgtEl>
                                        <p:attrNameLst>
                                          <p:attrName>style.visibility</p:attrName>
                                        </p:attrNameLst>
                                      </p:cBhvr>
                                      <p:to>
                                        <p:strVal val="visible"/>
                                      </p:to>
                                    </p:set>
                                    <p:anim calcmode="lin" valueType="num">
                                      <p:cBhvr>
                                        <p:cTn id="12" dur="1000" fill="hold"/>
                                        <p:tgtEl>
                                          <p:spTgt spid="122884"/>
                                        </p:tgtEl>
                                        <p:attrNameLst>
                                          <p:attrName>ppt_w</p:attrName>
                                        </p:attrNameLst>
                                      </p:cBhvr>
                                      <p:tavLst>
                                        <p:tav tm="0">
                                          <p:val>
                                            <p:strVal val="#ppt_w+.3"/>
                                          </p:val>
                                        </p:tav>
                                        <p:tav tm="100000">
                                          <p:val>
                                            <p:strVal val="#ppt_w"/>
                                          </p:val>
                                        </p:tav>
                                      </p:tavLst>
                                    </p:anim>
                                    <p:anim calcmode="lin" valueType="num">
                                      <p:cBhvr>
                                        <p:cTn id="13" dur="1000" fill="hold"/>
                                        <p:tgtEl>
                                          <p:spTgt spid="122884"/>
                                        </p:tgtEl>
                                        <p:attrNameLst>
                                          <p:attrName>ppt_h</p:attrName>
                                        </p:attrNameLst>
                                      </p:cBhvr>
                                      <p:tavLst>
                                        <p:tav tm="0">
                                          <p:val>
                                            <p:strVal val="#ppt_h"/>
                                          </p:val>
                                        </p:tav>
                                        <p:tav tm="100000">
                                          <p:val>
                                            <p:strVal val="#ppt_h"/>
                                          </p:val>
                                        </p:tav>
                                      </p:tavLst>
                                    </p:anim>
                                    <p:animEffect transition="in" filter="fade">
                                      <p:cBhvr>
                                        <p:cTn id="14" dur="1000"/>
                                        <p:tgtEl>
                                          <p:spTgt spid="1228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457200" y="253536"/>
            <a:ext cx="8229600" cy="1143000"/>
          </a:xfrm>
        </p:spPr>
        <p:txBody>
          <a:bodyPr/>
          <a:lstStyle/>
          <a:p>
            <a:pPr marL="54864" indent="0" algn="ctr" fontAlgn="auto">
              <a:spcAft>
                <a:spcPts val="0"/>
              </a:spcAft>
              <a:defRPr/>
            </a:pPr>
            <a:r>
              <a:rPr lang="ru-RU" dirty="0" smtClean="0">
                <a:solidFill>
                  <a:srgbClr val="00B0F0"/>
                </a:solidFill>
              </a:rPr>
              <a:t>На боевых позициях </a:t>
            </a:r>
          </a:p>
        </p:txBody>
      </p:sp>
      <p:pic>
        <p:nvPicPr>
          <p:cNvPr id="123908" name="Picture 4" descr="6992m"/>
          <p:cNvPicPr>
            <a:picLocks noChangeAspect="1" noChangeArrowheads="1"/>
          </p:cNvPicPr>
          <p:nvPr/>
        </p:nvPicPr>
        <p:blipFill>
          <a:blip r:embed="rId3"/>
          <a:srcRect/>
          <a:stretch>
            <a:fillRect/>
          </a:stretch>
        </p:blipFill>
        <p:spPr bwMode="auto">
          <a:xfrm>
            <a:off x="1752600" y="1828800"/>
            <a:ext cx="5562600" cy="411956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23906"/>
                                        </p:tgtEl>
                                        <p:attrNameLst>
                                          <p:attrName>style.visibility</p:attrName>
                                        </p:attrNameLst>
                                      </p:cBhvr>
                                      <p:to>
                                        <p:strVal val="visible"/>
                                      </p:to>
                                    </p:set>
                                    <p:animEffect transition="in" filter="strips(downLeft)">
                                      <p:cBhvr>
                                        <p:cTn id="7" dur="2000"/>
                                        <p:tgtEl>
                                          <p:spTgt spid="123906"/>
                                        </p:tgtEl>
                                      </p:cBhvr>
                                    </p:animEffect>
                                  </p:childTnLst>
                                </p:cTn>
                              </p:par>
                              <p:par>
                                <p:cTn id="8" presetID="18" presetClass="entr" presetSubtype="12" fill="hold" nodeType="withEffect">
                                  <p:stCondLst>
                                    <p:cond delay="0"/>
                                  </p:stCondLst>
                                  <p:childTnLst>
                                    <p:set>
                                      <p:cBhvr>
                                        <p:cTn id="9" dur="1" fill="hold">
                                          <p:stCondLst>
                                            <p:cond delay="0"/>
                                          </p:stCondLst>
                                        </p:cTn>
                                        <p:tgtEl>
                                          <p:spTgt spid="123908"/>
                                        </p:tgtEl>
                                        <p:attrNameLst>
                                          <p:attrName>style.visibility</p:attrName>
                                        </p:attrNameLst>
                                      </p:cBhvr>
                                      <p:to>
                                        <p:strVal val="visible"/>
                                      </p:to>
                                    </p:set>
                                    <p:animEffect transition="in" filter="strips(downLeft)">
                                      <p:cBhvr>
                                        <p:cTn id="10" dur="2000"/>
                                        <p:tgtEl>
                                          <p:spTgt spid="1239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457200" y="253536"/>
            <a:ext cx="8229600" cy="1143000"/>
          </a:xfrm>
        </p:spPr>
        <p:txBody>
          <a:bodyPr/>
          <a:lstStyle/>
          <a:p>
            <a:pPr marL="54864" indent="0" algn="ctr" fontAlgn="auto">
              <a:spcAft>
                <a:spcPts val="0"/>
              </a:spcAft>
              <a:defRPr/>
            </a:pPr>
            <a:r>
              <a:rPr lang="ru-RU" dirty="0" smtClean="0">
                <a:solidFill>
                  <a:srgbClr val="00B0F0"/>
                </a:solidFill>
              </a:rPr>
              <a:t>Мамаев курган освобожден</a:t>
            </a:r>
            <a:r>
              <a:rPr lang="en-US" dirty="0" smtClean="0">
                <a:solidFill>
                  <a:srgbClr val="00B0F0"/>
                </a:solidFill>
              </a:rPr>
              <a:t>!</a:t>
            </a:r>
            <a:endParaRPr lang="ru-RU" dirty="0" smtClean="0">
              <a:solidFill>
                <a:srgbClr val="00B0F0"/>
              </a:solidFill>
            </a:endParaRPr>
          </a:p>
        </p:txBody>
      </p:sp>
      <p:pic>
        <p:nvPicPr>
          <p:cNvPr id="124932" name="Picture 4" descr="6998m"/>
          <p:cNvPicPr>
            <a:picLocks noChangeAspect="1" noChangeArrowheads="1"/>
          </p:cNvPicPr>
          <p:nvPr/>
        </p:nvPicPr>
        <p:blipFill>
          <a:blip r:embed="rId3"/>
          <a:srcRect/>
          <a:stretch>
            <a:fillRect/>
          </a:stretch>
        </p:blipFill>
        <p:spPr bwMode="auto">
          <a:xfrm>
            <a:off x="1828800" y="1828800"/>
            <a:ext cx="5257800" cy="38941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24930"/>
                                        </p:tgtEl>
                                        <p:attrNameLst>
                                          <p:attrName>style.visibility</p:attrName>
                                        </p:attrNameLst>
                                      </p:cBhvr>
                                      <p:to>
                                        <p:strVal val="visible"/>
                                      </p:to>
                                    </p:set>
                                    <p:animEffect transition="in" filter="circle(in)">
                                      <p:cBhvr>
                                        <p:cTn id="7" dur="2000"/>
                                        <p:tgtEl>
                                          <p:spTgt spid="124930"/>
                                        </p:tgtEl>
                                      </p:cBhvr>
                                    </p:animEffect>
                                  </p:childTnLst>
                                </p:cTn>
                              </p:par>
                              <p:par>
                                <p:cTn id="8" presetID="6" presetClass="entr" presetSubtype="16" fill="hold" nodeType="withEffect">
                                  <p:stCondLst>
                                    <p:cond delay="0"/>
                                  </p:stCondLst>
                                  <p:childTnLst>
                                    <p:set>
                                      <p:cBhvr>
                                        <p:cTn id="9" dur="1" fill="hold">
                                          <p:stCondLst>
                                            <p:cond delay="0"/>
                                          </p:stCondLst>
                                        </p:cTn>
                                        <p:tgtEl>
                                          <p:spTgt spid="124932"/>
                                        </p:tgtEl>
                                        <p:attrNameLst>
                                          <p:attrName>style.visibility</p:attrName>
                                        </p:attrNameLst>
                                      </p:cBhvr>
                                      <p:to>
                                        <p:strVal val="visible"/>
                                      </p:to>
                                    </p:set>
                                    <p:animEffect transition="in" filter="circle(in)">
                                      <p:cBhvr>
                                        <p:cTn id="10" dur="2000"/>
                                        <p:tgtEl>
                                          <p:spTgt spid="1249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457200" y="253536"/>
            <a:ext cx="8229600" cy="737064"/>
          </a:xfrm>
        </p:spPr>
        <p:txBody>
          <a:bodyPr>
            <a:normAutofit fontScale="90000"/>
          </a:bodyPr>
          <a:lstStyle/>
          <a:p>
            <a:pPr marL="54864" indent="0" algn="ctr" fontAlgn="auto">
              <a:spcAft>
                <a:spcPts val="0"/>
              </a:spcAft>
              <a:defRPr/>
            </a:pPr>
            <a:r>
              <a:rPr lang="ru-RU" sz="4000" dirty="0" smtClean="0">
                <a:solidFill>
                  <a:srgbClr val="00B0F0"/>
                </a:solidFill>
              </a:rPr>
              <a:t>Последние фашисты покидают город </a:t>
            </a:r>
          </a:p>
        </p:txBody>
      </p:sp>
      <p:pic>
        <p:nvPicPr>
          <p:cNvPr id="125956" name="Picture 4" descr="699992m"/>
          <p:cNvPicPr>
            <a:picLocks noChangeAspect="1" noChangeArrowheads="1"/>
          </p:cNvPicPr>
          <p:nvPr/>
        </p:nvPicPr>
        <p:blipFill>
          <a:blip r:embed="rId3"/>
          <a:srcRect/>
          <a:stretch>
            <a:fillRect/>
          </a:stretch>
        </p:blipFill>
        <p:spPr bwMode="auto">
          <a:xfrm>
            <a:off x="1219200" y="1143000"/>
            <a:ext cx="6553200" cy="45799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25954"/>
                                        </p:tgtEl>
                                        <p:attrNameLst>
                                          <p:attrName>style.visibility</p:attrName>
                                        </p:attrNameLst>
                                      </p:cBhvr>
                                      <p:to>
                                        <p:strVal val="visible"/>
                                      </p:to>
                                    </p:set>
                                    <p:animEffect transition="in" filter="wipe(up)">
                                      <p:cBhvr>
                                        <p:cTn id="7" dur="3000"/>
                                        <p:tgtEl>
                                          <p:spTgt spid="125954"/>
                                        </p:tgtEl>
                                      </p:cBhvr>
                                    </p:animEffect>
                                  </p:childTnLst>
                                </p:cTn>
                              </p:par>
                              <p:par>
                                <p:cTn id="8" presetID="22" presetClass="entr" presetSubtype="1" fill="hold" nodeType="withEffect">
                                  <p:stCondLst>
                                    <p:cond delay="0"/>
                                  </p:stCondLst>
                                  <p:childTnLst>
                                    <p:set>
                                      <p:cBhvr>
                                        <p:cTn id="9" dur="1" fill="hold">
                                          <p:stCondLst>
                                            <p:cond delay="0"/>
                                          </p:stCondLst>
                                        </p:cTn>
                                        <p:tgtEl>
                                          <p:spTgt spid="125956"/>
                                        </p:tgtEl>
                                        <p:attrNameLst>
                                          <p:attrName>style.visibility</p:attrName>
                                        </p:attrNameLst>
                                      </p:cBhvr>
                                      <p:to>
                                        <p:strVal val="visible"/>
                                      </p:to>
                                    </p:set>
                                    <p:animEffect transition="in" filter="wipe(up)">
                                      <p:cBhvr>
                                        <p:cTn id="10" dur="3000"/>
                                        <p:tgtEl>
                                          <p:spTgt spid="1259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457200" y="253536"/>
            <a:ext cx="8229600" cy="965664"/>
          </a:xfrm>
        </p:spPr>
        <p:txBody>
          <a:bodyPr/>
          <a:lstStyle/>
          <a:p>
            <a:pPr marL="54864" indent="0" algn="ctr" fontAlgn="auto">
              <a:spcAft>
                <a:spcPts val="0"/>
              </a:spcAft>
              <a:defRPr/>
            </a:pPr>
            <a:r>
              <a:rPr lang="ru-RU" dirty="0" smtClean="0">
                <a:solidFill>
                  <a:srgbClr val="00B0F0"/>
                </a:solidFill>
              </a:rPr>
              <a:t>Ф. Паулюс перед допросом </a:t>
            </a:r>
          </a:p>
        </p:txBody>
      </p:sp>
      <p:pic>
        <p:nvPicPr>
          <p:cNvPr id="126980" name="Picture 4" descr="699994m"/>
          <p:cNvPicPr>
            <a:picLocks noChangeAspect="1" noChangeArrowheads="1"/>
          </p:cNvPicPr>
          <p:nvPr/>
        </p:nvPicPr>
        <p:blipFill>
          <a:blip r:embed="rId3"/>
          <a:srcRect/>
          <a:stretch>
            <a:fillRect/>
          </a:stretch>
        </p:blipFill>
        <p:spPr bwMode="auto">
          <a:xfrm>
            <a:off x="1181100" y="1371600"/>
            <a:ext cx="6743700" cy="4572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26978"/>
                                        </p:tgtEl>
                                        <p:attrNameLst>
                                          <p:attrName>style.visibility</p:attrName>
                                        </p:attrNameLst>
                                      </p:cBhvr>
                                      <p:to>
                                        <p:strVal val="visible"/>
                                      </p:to>
                                    </p:set>
                                    <p:anim calcmode="lin" valueType="num">
                                      <p:cBhvr>
                                        <p:cTn id="7" dur="1000" fill="hold"/>
                                        <p:tgtEl>
                                          <p:spTgt spid="126978"/>
                                        </p:tgtEl>
                                        <p:attrNameLst>
                                          <p:attrName>ppt_w</p:attrName>
                                        </p:attrNameLst>
                                      </p:cBhvr>
                                      <p:tavLst>
                                        <p:tav tm="0">
                                          <p:val>
                                            <p:fltVal val="0"/>
                                          </p:val>
                                        </p:tav>
                                        <p:tav tm="100000">
                                          <p:val>
                                            <p:strVal val="#ppt_w"/>
                                          </p:val>
                                        </p:tav>
                                      </p:tavLst>
                                    </p:anim>
                                    <p:anim calcmode="lin" valueType="num">
                                      <p:cBhvr>
                                        <p:cTn id="8" dur="1000" fill="hold"/>
                                        <p:tgtEl>
                                          <p:spTgt spid="126978"/>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126980"/>
                                        </p:tgtEl>
                                        <p:attrNameLst>
                                          <p:attrName>style.visibility</p:attrName>
                                        </p:attrNameLst>
                                      </p:cBhvr>
                                      <p:to>
                                        <p:strVal val="visible"/>
                                      </p:to>
                                    </p:set>
                                    <p:anim calcmode="lin" valueType="num">
                                      <p:cBhvr>
                                        <p:cTn id="11" dur="1000" fill="hold"/>
                                        <p:tgtEl>
                                          <p:spTgt spid="126980"/>
                                        </p:tgtEl>
                                        <p:attrNameLst>
                                          <p:attrName>ppt_w</p:attrName>
                                        </p:attrNameLst>
                                      </p:cBhvr>
                                      <p:tavLst>
                                        <p:tav tm="0">
                                          <p:val>
                                            <p:fltVal val="0"/>
                                          </p:val>
                                        </p:tav>
                                        <p:tav tm="100000">
                                          <p:val>
                                            <p:strVal val="#ppt_w"/>
                                          </p:val>
                                        </p:tav>
                                      </p:tavLst>
                                    </p:anim>
                                    <p:anim calcmode="lin" valueType="num">
                                      <p:cBhvr>
                                        <p:cTn id="12" dur="1000" fill="hold"/>
                                        <p:tgtEl>
                                          <p:spTgt spid="12698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533400" y="533400"/>
            <a:ext cx="8229600" cy="5668963"/>
          </a:xfrm>
        </p:spPr>
        <p:txBody>
          <a:bodyPr/>
          <a:lstStyle/>
          <a:p>
            <a:pPr>
              <a:buFont typeface="Wingdings 2" pitchFamily="18" charset="2"/>
              <a:buNone/>
            </a:pPr>
            <a:r>
              <a:rPr lang="ru-RU" smtClean="0">
                <a:solidFill>
                  <a:srgbClr val="002060"/>
                </a:solidFill>
              </a:rPr>
              <a:t>    </a:t>
            </a:r>
            <a:r>
              <a:rPr lang="ru-RU" smtClean="0">
                <a:solidFill>
                  <a:srgbClr val="00B0F0"/>
                </a:solidFill>
              </a:rPr>
              <a:t>Стратегическое значение Сталинграда определялось двумя важными факторами: его оборонным потенциалом и географическим положением. В городе работал знаменитый в 30-е годы тракторный завод, который давал стране 50% тракторов. В 1940 году на его базе начинается производство танков Т-34. Важное оборонное значение имела продукция заводов "Красный Октябрь", «Баррикады».</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arn(outHorizontal)">
                                      <p:cBhvr>
                                        <p:cTn id="7" dur="1000"/>
                                        <p:tgtEl>
                                          <p:spTgt spid="6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457200" y="253536"/>
            <a:ext cx="8229600" cy="1143000"/>
          </a:xfrm>
        </p:spPr>
        <p:txBody>
          <a:bodyPr/>
          <a:lstStyle/>
          <a:p>
            <a:pPr marL="54864" indent="0" fontAlgn="auto">
              <a:spcAft>
                <a:spcPts val="0"/>
              </a:spcAft>
              <a:defRPr/>
            </a:pPr>
            <a:r>
              <a:rPr lang="ru-RU" dirty="0" smtClean="0">
                <a:solidFill>
                  <a:srgbClr val="00B0F0"/>
                </a:solidFill>
              </a:rPr>
              <a:t>Знамя Победы в Сталинграде </a:t>
            </a:r>
          </a:p>
        </p:txBody>
      </p:sp>
      <p:pic>
        <p:nvPicPr>
          <p:cNvPr id="128004" name="Picture 4" descr="6999994m"/>
          <p:cNvPicPr>
            <a:picLocks noChangeAspect="1" noChangeArrowheads="1"/>
          </p:cNvPicPr>
          <p:nvPr/>
        </p:nvPicPr>
        <p:blipFill>
          <a:blip r:embed="rId3"/>
          <a:srcRect/>
          <a:stretch>
            <a:fillRect/>
          </a:stretch>
        </p:blipFill>
        <p:spPr bwMode="auto">
          <a:xfrm>
            <a:off x="1333500" y="1371600"/>
            <a:ext cx="6438900" cy="4572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8002"/>
                                        </p:tgtEl>
                                        <p:attrNameLst>
                                          <p:attrName>style.visibility</p:attrName>
                                        </p:attrNameLst>
                                      </p:cBhvr>
                                      <p:to>
                                        <p:strVal val="visible"/>
                                      </p:to>
                                    </p:set>
                                    <p:animEffect transition="in" filter="checkerboard(across)">
                                      <p:cBhvr>
                                        <p:cTn id="7" dur="1000"/>
                                        <p:tgtEl>
                                          <p:spTgt spid="128002"/>
                                        </p:tgtEl>
                                      </p:cBhvr>
                                    </p:animEffect>
                                  </p:childTnLst>
                                </p:cTn>
                              </p:par>
                              <p:par>
                                <p:cTn id="8" presetID="5" presetClass="entr" presetSubtype="10" fill="hold" nodeType="withEffect">
                                  <p:stCondLst>
                                    <p:cond delay="0"/>
                                  </p:stCondLst>
                                  <p:childTnLst>
                                    <p:set>
                                      <p:cBhvr>
                                        <p:cTn id="9" dur="1" fill="hold">
                                          <p:stCondLst>
                                            <p:cond delay="0"/>
                                          </p:stCondLst>
                                        </p:cTn>
                                        <p:tgtEl>
                                          <p:spTgt spid="128004"/>
                                        </p:tgtEl>
                                        <p:attrNameLst>
                                          <p:attrName>style.visibility</p:attrName>
                                        </p:attrNameLst>
                                      </p:cBhvr>
                                      <p:to>
                                        <p:strVal val="visible"/>
                                      </p:to>
                                    </p:set>
                                    <p:animEffect transition="in" filter="checkerboard(across)">
                                      <p:cBhvr>
                                        <p:cTn id="10" dur="1000"/>
                                        <p:tgtEl>
                                          <p:spTgt spid="1280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228600" y="0"/>
            <a:ext cx="8915400" cy="2743200"/>
          </a:xfrm>
        </p:spPr>
        <p:txBody>
          <a:bodyPr>
            <a:normAutofit fontScale="90000"/>
          </a:bodyPr>
          <a:lstStyle/>
          <a:p>
            <a:pPr marL="54864" indent="0" algn="l" fontAlgn="auto">
              <a:spcAft>
                <a:spcPts val="0"/>
              </a:spcAft>
              <a:defRPr/>
            </a:pPr>
            <a:r>
              <a:rPr lang="ru-RU" dirty="0" smtClean="0">
                <a:solidFill>
                  <a:srgbClr val="00B0F0"/>
                </a:solidFill>
              </a:rPr>
              <a:t>Победа! Сталинград освобожден. </a:t>
            </a:r>
            <a:br>
              <a:rPr lang="ru-RU" dirty="0" smtClean="0">
                <a:solidFill>
                  <a:srgbClr val="00B0F0"/>
                </a:solidFill>
              </a:rPr>
            </a:br>
            <a:r>
              <a:rPr lang="ru-RU" dirty="0" smtClean="0">
                <a:solidFill>
                  <a:srgbClr val="00B0F0"/>
                </a:solidFill>
              </a:rPr>
              <a:t/>
            </a:r>
            <a:br>
              <a:rPr lang="ru-RU" dirty="0" smtClean="0">
                <a:solidFill>
                  <a:srgbClr val="00B0F0"/>
                </a:solidFill>
              </a:rPr>
            </a:br>
            <a:r>
              <a:rPr lang="ru-RU" dirty="0" smtClean="0">
                <a:solidFill>
                  <a:srgbClr val="00B0F0"/>
                </a:solidFill>
              </a:rPr>
              <a:t>1943 г.</a:t>
            </a:r>
          </a:p>
        </p:txBody>
      </p:sp>
      <p:pic>
        <p:nvPicPr>
          <p:cNvPr id="129028" name="Picture 4" descr="6999995m"/>
          <p:cNvPicPr>
            <a:picLocks noChangeAspect="1" noChangeArrowheads="1"/>
          </p:cNvPicPr>
          <p:nvPr/>
        </p:nvPicPr>
        <p:blipFill>
          <a:blip r:embed="rId3"/>
          <a:srcRect/>
          <a:stretch>
            <a:fillRect/>
          </a:stretch>
        </p:blipFill>
        <p:spPr bwMode="auto">
          <a:xfrm>
            <a:off x="2209800" y="1524000"/>
            <a:ext cx="6543675" cy="495458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9026"/>
                                        </p:tgtEl>
                                        <p:attrNameLst>
                                          <p:attrName>style.visibility</p:attrName>
                                        </p:attrNameLst>
                                      </p:cBhvr>
                                      <p:to>
                                        <p:strVal val="visible"/>
                                      </p:to>
                                    </p:set>
                                    <p:animEffect transition="in" filter="wipe(left)">
                                      <p:cBhvr>
                                        <p:cTn id="7" dur="500"/>
                                        <p:tgtEl>
                                          <p:spTgt spid="129026"/>
                                        </p:tgtEl>
                                      </p:cBhvr>
                                    </p:animEffect>
                                  </p:childTnLst>
                                </p:cTn>
                              </p:par>
                              <p:par>
                                <p:cTn id="8" presetID="22" presetClass="entr" presetSubtype="8" fill="hold" nodeType="withEffect">
                                  <p:stCondLst>
                                    <p:cond delay="0"/>
                                  </p:stCondLst>
                                  <p:childTnLst>
                                    <p:set>
                                      <p:cBhvr>
                                        <p:cTn id="9" dur="1" fill="hold">
                                          <p:stCondLst>
                                            <p:cond delay="0"/>
                                          </p:stCondLst>
                                        </p:cTn>
                                        <p:tgtEl>
                                          <p:spTgt spid="129028"/>
                                        </p:tgtEl>
                                        <p:attrNameLst>
                                          <p:attrName>style.visibility</p:attrName>
                                        </p:attrNameLst>
                                      </p:cBhvr>
                                      <p:to>
                                        <p:strVal val="visible"/>
                                      </p:to>
                                    </p:set>
                                    <p:animEffect transition="in" filter="wipe(left)">
                                      <p:cBhvr>
                                        <p:cTn id="10" dur="500"/>
                                        <p:tgtEl>
                                          <p:spTgt spid="129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457200" y="253536"/>
            <a:ext cx="8229600" cy="660864"/>
          </a:xfrm>
        </p:spPr>
        <p:txBody>
          <a:bodyPr>
            <a:normAutofit fontScale="90000"/>
          </a:bodyPr>
          <a:lstStyle/>
          <a:p>
            <a:pPr marL="54864" indent="0" algn="ctr" fontAlgn="auto">
              <a:spcAft>
                <a:spcPts val="0"/>
              </a:spcAft>
              <a:defRPr/>
            </a:pPr>
            <a:r>
              <a:rPr lang="ru-RU" b="1" dirty="0" smtClean="0">
                <a:solidFill>
                  <a:srgbClr val="00B0F0"/>
                </a:solidFill>
              </a:rPr>
              <a:t>Завершение битвы</a:t>
            </a:r>
            <a:r>
              <a:rPr lang="ru-RU" dirty="0" smtClean="0">
                <a:solidFill>
                  <a:srgbClr val="00B0F0"/>
                </a:solidFill>
              </a:rPr>
              <a:t> </a:t>
            </a:r>
          </a:p>
        </p:txBody>
      </p:sp>
      <p:sp>
        <p:nvSpPr>
          <p:cNvPr id="130051" name="Rectangle 3"/>
          <p:cNvSpPr>
            <a:spLocks noGrp="1" noChangeArrowheads="1"/>
          </p:cNvSpPr>
          <p:nvPr>
            <p:ph idx="1"/>
          </p:nvPr>
        </p:nvSpPr>
        <p:spPr>
          <a:xfrm>
            <a:off x="457200" y="990600"/>
            <a:ext cx="8229600" cy="5562600"/>
          </a:xfrm>
        </p:spPr>
        <p:txBody>
          <a:bodyPr/>
          <a:lstStyle/>
          <a:p>
            <a:pPr>
              <a:lnSpc>
                <a:spcPct val="80000"/>
              </a:lnSpc>
              <a:buNone/>
            </a:pPr>
            <a:r>
              <a:rPr lang="ru-RU" sz="2400" dirty="0" smtClean="0">
                <a:solidFill>
                  <a:srgbClr val="00B0F0"/>
                </a:solidFill>
              </a:rPr>
              <a:t>    Военные действия уничтожили практически весь жилой фонд города - около 42 тысяч зданий. Многие иностранные государственные деятели и журналисты, посетившие Сталинград, искренне полагали, что он не подлежит восстановлению. </a:t>
            </a:r>
          </a:p>
          <a:p>
            <a:pPr>
              <a:lnSpc>
                <a:spcPct val="80000"/>
              </a:lnSpc>
              <a:buNone/>
            </a:pPr>
            <a:r>
              <a:rPr lang="ru-RU" sz="2400" dirty="0" smtClean="0">
                <a:solidFill>
                  <a:srgbClr val="00B0F0"/>
                </a:solidFill>
              </a:rPr>
              <a:t>    Город был практически пуст и уничтожен. В шести городских районах, в которых до войны проживало около полумиллиона человек, на 2 февраля 1943 года насчитывалось полторы тысячи жителей. Жизнь в городе едва теплилась. Люди жили в подвалах, блиндажах, землянках, в развалинах домов. </a:t>
            </a:r>
          </a:p>
          <a:p>
            <a:pPr>
              <a:lnSpc>
                <a:spcPct val="80000"/>
              </a:lnSpc>
              <a:buNone/>
            </a:pPr>
            <a:r>
              <a:rPr lang="ru-RU" sz="2400" dirty="0" smtClean="0">
                <a:solidFill>
                  <a:srgbClr val="00B0F0"/>
                </a:solidFill>
              </a:rPr>
              <a:t>     Территория города была наводнены минами, снарядами, неразорвавшимися авиабомбами. </a:t>
            </a:r>
          </a:p>
          <a:p>
            <a:pPr>
              <a:lnSpc>
                <a:spcPct val="80000"/>
              </a:lnSpc>
              <a:buNone/>
            </a:pPr>
            <a:r>
              <a:rPr lang="ru-RU" sz="2400" dirty="0" smtClean="0">
                <a:solidFill>
                  <a:srgbClr val="00B0F0"/>
                </a:solidFill>
              </a:rPr>
              <a:t>     За 2,5 года после завершения битвы саперами обезврежено свыше 300 тысяч мин, более миллиона снарядов и свыше 100 тысяч бомб. Эти последствия войны и в настоящее время все еще напоминают о себе</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30050"/>
                                        </p:tgtEl>
                                        <p:attrNameLst>
                                          <p:attrName>style.visibility</p:attrName>
                                        </p:attrNameLst>
                                      </p:cBhvr>
                                      <p:to>
                                        <p:strVal val="visible"/>
                                      </p:to>
                                    </p:set>
                                    <p:animEffect transition="in" filter="diamond(in)">
                                      <p:cBhvr>
                                        <p:cTn id="7" dur="2000"/>
                                        <p:tgtEl>
                                          <p:spTgt spid="130050"/>
                                        </p:tgtEl>
                                      </p:cBhvr>
                                    </p:animEffect>
                                  </p:childTnLst>
                                </p:cTn>
                              </p:par>
                            </p:childTnLst>
                          </p:cTn>
                        </p:par>
                        <p:par>
                          <p:cTn id="8" fill="hold">
                            <p:stCondLst>
                              <p:cond delay="2000"/>
                            </p:stCondLst>
                            <p:childTnLst>
                              <p:par>
                                <p:cTn id="9" presetID="31" presetClass="entr" presetSubtype="0" fill="hold" grpId="0" nodeType="afterEffect">
                                  <p:stCondLst>
                                    <p:cond delay="1000"/>
                                  </p:stCondLst>
                                  <p:iterate type="lt">
                                    <p:tmPct val="5000"/>
                                  </p:iterate>
                                  <p:childTnLst>
                                    <p:set>
                                      <p:cBhvr>
                                        <p:cTn id="10" dur="1" fill="hold">
                                          <p:stCondLst>
                                            <p:cond delay="0"/>
                                          </p:stCondLst>
                                        </p:cTn>
                                        <p:tgtEl>
                                          <p:spTgt spid="130051">
                                            <p:txEl>
                                              <p:pRg st="0" end="0"/>
                                            </p:txEl>
                                          </p:spTgt>
                                        </p:tgtEl>
                                        <p:attrNameLst>
                                          <p:attrName>style.visibility</p:attrName>
                                        </p:attrNameLst>
                                      </p:cBhvr>
                                      <p:to>
                                        <p:strVal val="visible"/>
                                      </p:to>
                                    </p:set>
                                    <p:anim calcmode="lin" valueType="num">
                                      <p:cBhvr>
                                        <p:cTn id="11" dur="1000" fill="hold"/>
                                        <p:tgtEl>
                                          <p:spTgt spid="130051">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130051">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130051">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130051">
                                            <p:txEl>
                                              <p:pRg st="0" end="0"/>
                                            </p:txEl>
                                          </p:spTgt>
                                        </p:tgtEl>
                                      </p:cBhvr>
                                    </p:animEffect>
                                  </p:childTnLst>
                                </p:cTn>
                              </p:par>
                            </p:childTnLst>
                          </p:cTn>
                        </p:par>
                        <p:par>
                          <p:cTn id="15" fill="hold">
                            <p:stCondLst>
                              <p:cond delay="13650"/>
                            </p:stCondLst>
                            <p:childTnLst>
                              <p:par>
                                <p:cTn id="16" presetID="31" presetClass="entr" presetSubtype="0" fill="hold" grpId="0" nodeType="afterEffect">
                                  <p:stCondLst>
                                    <p:cond delay="1000"/>
                                  </p:stCondLst>
                                  <p:iterate type="lt">
                                    <p:tmPct val="5000"/>
                                  </p:iterate>
                                  <p:childTnLst>
                                    <p:set>
                                      <p:cBhvr>
                                        <p:cTn id="17" dur="1" fill="hold">
                                          <p:stCondLst>
                                            <p:cond delay="0"/>
                                          </p:stCondLst>
                                        </p:cTn>
                                        <p:tgtEl>
                                          <p:spTgt spid="130051">
                                            <p:txEl>
                                              <p:pRg st="1" end="1"/>
                                            </p:txEl>
                                          </p:spTgt>
                                        </p:tgtEl>
                                        <p:attrNameLst>
                                          <p:attrName>style.visibility</p:attrName>
                                        </p:attrNameLst>
                                      </p:cBhvr>
                                      <p:to>
                                        <p:strVal val="visible"/>
                                      </p:to>
                                    </p:set>
                                    <p:anim calcmode="lin" valueType="num">
                                      <p:cBhvr>
                                        <p:cTn id="18" dur="1000" fill="hold"/>
                                        <p:tgtEl>
                                          <p:spTgt spid="130051">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130051">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130051">
                                            <p:txEl>
                                              <p:pRg st="1" end="1"/>
                                            </p:txEl>
                                          </p:spTgt>
                                        </p:tgtEl>
                                        <p:attrNameLst>
                                          <p:attrName>style.rotation</p:attrName>
                                        </p:attrNameLst>
                                      </p:cBhvr>
                                      <p:tavLst>
                                        <p:tav tm="0">
                                          <p:val>
                                            <p:fltVal val="90"/>
                                          </p:val>
                                        </p:tav>
                                        <p:tav tm="100000">
                                          <p:val>
                                            <p:fltVal val="0"/>
                                          </p:val>
                                        </p:tav>
                                      </p:tavLst>
                                    </p:anim>
                                    <p:animEffect transition="in" filter="fade">
                                      <p:cBhvr>
                                        <p:cTn id="21" dur="1000"/>
                                        <p:tgtEl>
                                          <p:spTgt spid="130051">
                                            <p:txEl>
                                              <p:pRg st="1" end="1"/>
                                            </p:txEl>
                                          </p:spTgt>
                                        </p:tgtEl>
                                      </p:cBhvr>
                                    </p:animEffect>
                                  </p:childTnLst>
                                </p:cTn>
                              </p:par>
                            </p:childTnLst>
                          </p:cTn>
                        </p:par>
                        <p:par>
                          <p:cTn id="22" fill="hold">
                            <p:stCondLst>
                              <p:cond delay="27550"/>
                            </p:stCondLst>
                            <p:childTnLst>
                              <p:par>
                                <p:cTn id="23" presetID="31" presetClass="entr" presetSubtype="0" fill="hold" grpId="0" nodeType="afterEffect">
                                  <p:stCondLst>
                                    <p:cond delay="1000"/>
                                  </p:stCondLst>
                                  <p:iterate type="lt">
                                    <p:tmPct val="5000"/>
                                  </p:iterate>
                                  <p:childTnLst>
                                    <p:set>
                                      <p:cBhvr>
                                        <p:cTn id="24" dur="1" fill="hold">
                                          <p:stCondLst>
                                            <p:cond delay="0"/>
                                          </p:stCondLst>
                                        </p:cTn>
                                        <p:tgtEl>
                                          <p:spTgt spid="130051">
                                            <p:txEl>
                                              <p:pRg st="2" end="2"/>
                                            </p:txEl>
                                          </p:spTgt>
                                        </p:tgtEl>
                                        <p:attrNameLst>
                                          <p:attrName>style.visibility</p:attrName>
                                        </p:attrNameLst>
                                      </p:cBhvr>
                                      <p:to>
                                        <p:strVal val="visible"/>
                                      </p:to>
                                    </p:set>
                                    <p:anim calcmode="lin" valueType="num">
                                      <p:cBhvr>
                                        <p:cTn id="25" dur="1000" fill="hold"/>
                                        <p:tgtEl>
                                          <p:spTgt spid="130051">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130051">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130051">
                                            <p:txEl>
                                              <p:pRg st="2" end="2"/>
                                            </p:txEl>
                                          </p:spTgt>
                                        </p:tgtEl>
                                        <p:attrNameLst>
                                          <p:attrName>style.rotation</p:attrName>
                                        </p:attrNameLst>
                                      </p:cBhvr>
                                      <p:tavLst>
                                        <p:tav tm="0">
                                          <p:val>
                                            <p:fltVal val="90"/>
                                          </p:val>
                                        </p:tav>
                                        <p:tav tm="100000">
                                          <p:val>
                                            <p:fltVal val="0"/>
                                          </p:val>
                                        </p:tav>
                                      </p:tavLst>
                                    </p:anim>
                                    <p:animEffect transition="in" filter="fade">
                                      <p:cBhvr>
                                        <p:cTn id="28" dur="1000"/>
                                        <p:tgtEl>
                                          <p:spTgt spid="130051">
                                            <p:txEl>
                                              <p:pRg st="2" end="2"/>
                                            </p:txEl>
                                          </p:spTgt>
                                        </p:tgtEl>
                                      </p:cBhvr>
                                    </p:animEffect>
                                  </p:childTnLst>
                                </p:cTn>
                              </p:par>
                            </p:childTnLst>
                          </p:cTn>
                        </p:par>
                        <p:par>
                          <p:cTn id="29" fill="hold">
                            <p:stCondLst>
                              <p:cond delay="33200"/>
                            </p:stCondLst>
                            <p:childTnLst>
                              <p:par>
                                <p:cTn id="30" presetID="31" presetClass="entr" presetSubtype="0" fill="hold" grpId="0" nodeType="afterEffect">
                                  <p:stCondLst>
                                    <p:cond delay="1000"/>
                                  </p:stCondLst>
                                  <p:iterate type="lt">
                                    <p:tmPct val="5000"/>
                                  </p:iterate>
                                  <p:childTnLst>
                                    <p:set>
                                      <p:cBhvr>
                                        <p:cTn id="31" dur="1" fill="hold">
                                          <p:stCondLst>
                                            <p:cond delay="0"/>
                                          </p:stCondLst>
                                        </p:cTn>
                                        <p:tgtEl>
                                          <p:spTgt spid="130051">
                                            <p:txEl>
                                              <p:pRg st="3" end="3"/>
                                            </p:txEl>
                                          </p:spTgt>
                                        </p:tgtEl>
                                        <p:attrNameLst>
                                          <p:attrName>style.visibility</p:attrName>
                                        </p:attrNameLst>
                                      </p:cBhvr>
                                      <p:to>
                                        <p:strVal val="visible"/>
                                      </p:to>
                                    </p:set>
                                    <p:anim calcmode="lin" valueType="num">
                                      <p:cBhvr>
                                        <p:cTn id="32" dur="1000" fill="hold"/>
                                        <p:tgtEl>
                                          <p:spTgt spid="130051">
                                            <p:txEl>
                                              <p:pRg st="3" end="3"/>
                                            </p:txEl>
                                          </p:spTgt>
                                        </p:tgtEl>
                                        <p:attrNameLst>
                                          <p:attrName>ppt_w</p:attrName>
                                        </p:attrNameLst>
                                      </p:cBhvr>
                                      <p:tavLst>
                                        <p:tav tm="0">
                                          <p:val>
                                            <p:fltVal val="0"/>
                                          </p:val>
                                        </p:tav>
                                        <p:tav tm="100000">
                                          <p:val>
                                            <p:strVal val="#ppt_w"/>
                                          </p:val>
                                        </p:tav>
                                      </p:tavLst>
                                    </p:anim>
                                    <p:anim calcmode="lin" valueType="num">
                                      <p:cBhvr>
                                        <p:cTn id="33" dur="1000" fill="hold"/>
                                        <p:tgtEl>
                                          <p:spTgt spid="130051">
                                            <p:txEl>
                                              <p:pRg st="3" end="3"/>
                                            </p:txEl>
                                          </p:spTgt>
                                        </p:tgtEl>
                                        <p:attrNameLst>
                                          <p:attrName>ppt_h</p:attrName>
                                        </p:attrNameLst>
                                      </p:cBhvr>
                                      <p:tavLst>
                                        <p:tav tm="0">
                                          <p:val>
                                            <p:fltVal val="0"/>
                                          </p:val>
                                        </p:tav>
                                        <p:tav tm="100000">
                                          <p:val>
                                            <p:strVal val="#ppt_h"/>
                                          </p:val>
                                        </p:tav>
                                      </p:tavLst>
                                    </p:anim>
                                    <p:anim calcmode="lin" valueType="num">
                                      <p:cBhvr>
                                        <p:cTn id="34" dur="1000" fill="hold"/>
                                        <p:tgtEl>
                                          <p:spTgt spid="130051">
                                            <p:txEl>
                                              <p:pRg st="3" end="3"/>
                                            </p:txEl>
                                          </p:spTgt>
                                        </p:tgtEl>
                                        <p:attrNameLst>
                                          <p:attrName>style.rotation</p:attrName>
                                        </p:attrNameLst>
                                      </p:cBhvr>
                                      <p:tavLst>
                                        <p:tav tm="0">
                                          <p:val>
                                            <p:fltVal val="90"/>
                                          </p:val>
                                        </p:tav>
                                        <p:tav tm="100000">
                                          <p:val>
                                            <p:fltVal val="0"/>
                                          </p:val>
                                        </p:tav>
                                      </p:tavLst>
                                    </p:anim>
                                    <p:animEffect transition="in" filter="fade">
                                      <p:cBhvr>
                                        <p:cTn id="35" dur="1000"/>
                                        <p:tgtEl>
                                          <p:spTgt spid="130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3886200" y="457200"/>
            <a:ext cx="5029200" cy="1600200"/>
          </a:xfrm>
        </p:spPr>
        <p:txBody>
          <a:bodyPr>
            <a:normAutofit fontScale="90000"/>
          </a:bodyPr>
          <a:lstStyle/>
          <a:p>
            <a:pPr marL="54864" indent="0" fontAlgn="auto">
              <a:spcAft>
                <a:spcPts val="0"/>
              </a:spcAft>
              <a:defRPr/>
            </a:pPr>
            <a:r>
              <a:rPr lang="ru-RU" sz="4000" dirty="0" smtClean="0">
                <a:solidFill>
                  <a:srgbClr val="00B0F0"/>
                </a:solidFill>
              </a:rPr>
              <a:t>Панорама разрушенного Сталинграда </a:t>
            </a:r>
          </a:p>
        </p:txBody>
      </p:sp>
      <p:pic>
        <p:nvPicPr>
          <p:cNvPr id="131076" name="Picture 4" descr="82m"/>
          <p:cNvPicPr>
            <a:picLocks noChangeAspect="1" noChangeArrowheads="1"/>
          </p:cNvPicPr>
          <p:nvPr/>
        </p:nvPicPr>
        <p:blipFill>
          <a:blip r:embed="rId3"/>
          <a:srcRect/>
          <a:stretch>
            <a:fillRect/>
          </a:stretch>
        </p:blipFill>
        <p:spPr bwMode="auto">
          <a:xfrm>
            <a:off x="381000" y="381000"/>
            <a:ext cx="4191000" cy="2743200"/>
          </a:xfrm>
          <a:prstGeom prst="rect">
            <a:avLst/>
          </a:prstGeom>
          <a:noFill/>
          <a:ln w="9525">
            <a:noFill/>
            <a:miter lim="800000"/>
            <a:headEnd/>
            <a:tailEnd/>
          </a:ln>
        </p:spPr>
      </p:pic>
      <p:pic>
        <p:nvPicPr>
          <p:cNvPr id="131077" name="Picture 5" descr="8992m"/>
          <p:cNvPicPr>
            <a:picLocks noChangeAspect="1" noChangeArrowheads="1"/>
          </p:cNvPicPr>
          <p:nvPr/>
        </p:nvPicPr>
        <p:blipFill>
          <a:blip r:embed="rId4"/>
          <a:srcRect/>
          <a:stretch>
            <a:fillRect/>
          </a:stretch>
        </p:blipFill>
        <p:spPr bwMode="auto">
          <a:xfrm>
            <a:off x="4800600" y="2286000"/>
            <a:ext cx="4038600" cy="3429000"/>
          </a:xfrm>
          <a:prstGeom prst="rect">
            <a:avLst/>
          </a:prstGeom>
          <a:noFill/>
          <a:ln w="9525">
            <a:noFill/>
            <a:miter lim="800000"/>
            <a:headEnd/>
            <a:tailEnd/>
          </a:ln>
        </p:spPr>
      </p:pic>
      <p:pic>
        <p:nvPicPr>
          <p:cNvPr id="5" name="Picture 5" descr="8996m"/>
          <p:cNvPicPr>
            <a:picLocks noChangeAspect="1" noChangeArrowheads="1"/>
          </p:cNvPicPr>
          <p:nvPr/>
        </p:nvPicPr>
        <p:blipFill>
          <a:blip r:embed="rId5"/>
          <a:srcRect/>
          <a:stretch>
            <a:fillRect/>
          </a:stretch>
        </p:blipFill>
        <p:spPr bwMode="auto">
          <a:xfrm>
            <a:off x="304800" y="3276600"/>
            <a:ext cx="4267200" cy="32004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131074"/>
                                        </p:tgtEl>
                                        <p:attrNameLst>
                                          <p:attrName>style.visibility</p:attrName>
                                        </p:attrNameLst>
                                      </p:cBhvr>
                                      <p:to>
                                        <p:strVal val="visible"/>
                                      </p:to>
                                    </p:set>
                                    <p:anim calcmode="lin" valueType="num">
                                      <p:cBhvr>
                                        <p:cTn id="7" dur="1000" fill="hold"/>
                                        <p:tgtEl>
                                          <p:spTgt spid="131074"/>
                                        </p:tgtEl>
                                        <p:attrNameLst>
                                          <p:attrName>ppt_w</p:attrName>
                                        </p:attrNameLst>
                                      </p:cBhvr>
                                      <p:tavLst>
                                        <p:tav tm="0">
                                          <p:val>
                                            <p:strVal val="#ppt_w+.3"/>
                                          </p:val>
                                        </p:tav>
                                        <p:tav tm="100000">
                                          <p:val>
                                            <p:strVal val="#ppt_w"/>
                                          </p:val>
                                        </p:tav>
                                      </p:tavLst>
                                    </p:anim>
                                    <p:anim calcmode="lin" valueType="num">
                                      <p:cBhvr>
                                        <p:cTn id="8" dur="1000" fill="hold"/>
                                        <p:tgtEl>
                                          <p:spTgt spid="131074"/>
                                        </p:tgtEl>
                                        <p:attrNameLst>
                                          <p:attrName>ppt_h</p:attrName>
                                        </p:attrNameLst>
                                      </p:cBhvr>
                                      <p:tavLst>
                                        <p:tav tm="0">
                                          <p:val>
                                            <p:strVal val="#ppt_h"/>
                                          </p:val>
                                        </p:tav>
                                        <p:tav tm="100000">
                                          <p:val>
                                            <p:strVal val="#ppt_h"/>
                                          </p:val>
                                        </p:tav>
                                      </p:tavLst>
                                    </p:anim>
                                    <p:animEffect transition="in" filter="fade">
                                      <p:cBhvr>
                                        <p:cTn id="9" dur="1000"/>
                                        <p:tgtEl>
                                          <p:spTgt spid="131074"/>
                                        </p:tgtEl>
                                      </p:cBhvr>
                                    </p:animEffect>
                                  </p:childTnLst>
                                </p:cTn>
                              </p:par>
                            </p:childTnLst>
                          </p:cTn>
                        </p:par>
                        <p:par>
                          <p:cTn id="10" fill="hold">
                            <p:stCondLst>
                              <p:cond delay="1000"/>
                            </p:stCondLst>
                            <p:childTnLst>
                              <p:par>
                                <p:cTn id="11" presetID="23" presetClass="entr" presetSubtype="16" fill="hold" nodeType="afterEffect">
                                  <p:stCondLst>
                                    <p:cond delay="500"/>
                                  </p:stCondLst>
                                  <p:childTnLst>
                                    <p:set>
                                      <p:cBhvr>
                                        <p:cTn id="12" dur="1" fill="hold">
                                          <p:stCondLst>
                                            <p:cond delay="0"/>
                                          </p:stCondLst>
                                        </p:cTn>
                                        <p:tgtEl>
                                          <p:spTgt spid="131076"/>
                                        </p:tgtEl>
                                        <p:attrNameLst>
                                          <p:attrName>style.visibility</p:attrName>
                                        </p:attrNameLst>
                                      </p:cBhvr>
                                      <p:to>
                                        <p:strVal val="visible"/>
                                      </p:to>
                                    </p:set>
                                    <p:anim calcmode="lin" valueType="num">
                                      <p:cBhvr>
                                        <p:cTn id="13" dur="1000" fill="hold"/>
                                        <p:tgtEl>
                                          <p:spTgt spid="131076"/>
                                        </p:tgtEl>
                                        <p:attrNameLst>
                                          <p:attrName>ppt_w</p:attrName>
                                        </p:attrNameLst>
                                      </p:cBhvr>
                                      <p:tavLst>
                                        <p:tav tm="0">
                                          <p:val>
                                            <p:fltVal val="0"/>
                                          </p:val>
                                        </p:tav>
                                        <p:tav tm="100000">
                                          <p:val>
                                            <p:strVal val="#ppt_w"/>
                                          </p:val>
                                        </p:tav>
                                      </p:tavLst>
                                    </p:anim>
                                    <p:anim calcmode="lin" valueType="num">
                                      <p:cBhvr>
                                        <p:cTn id="14" dur="1000" fill="hold"/>
                                        <p:tgtEl>
                                          <p:spTgt spid="131076"/>
                                        </p:tgtEl>
                                        <p:attrNameLst>
                                          <p:attrName>ppt_h</p:attrName>
                                        </p:attrNameLst>
                                      </p:cBhvr>
                                      <p:tavLst>
                                        <p:tav tm="0">
                                          <p:val>
                                            <p:fltVal val="0"/>
                                          </p:val>
                                        </p:tav>
                                        <p:tav tm="100000">
                                          <p:val>
                                            <p:strVal val="#ppt_h"/>
                                          </p:val>
                                        </p:tav>
                                      </p:tavLst>
                                    </p:anim>
                                  </p:childTnLst>
                                </p:cTn>
                              </p:par>
                            </p:childTnLst>
                          </p:cTn>
                        </p:par>
                        <p:par>
                          <p:cTn id="15" fill="hold">
                            <p:stCondLst>
                              <p:cond delay="2500"/>
                            </p:stCondLst>
                            <p:childTnLst>
                              <p:par>
                                <p:cTn id="16" presetID="23" presetClass="entr" presetSubtype="16" fill="hold" nodeType="afterEffect">
                                  <p:stCondLst>
                                    <p:cond delay="500"/>
                                  </p:stCondLst>
                                  <p:childTnLst>
                                    <p:set>
                                      <p:cBhvr>
                                        <p:cTn id="17" dur="1" fill="hold">
                                          <p:stCondLst>
                                            <p:cond delay="0"/>
                                          </p:stCondLst>
                                        </p:cTn>
                                        <p:tgtEl>
                                          <p:spTgt spid="131077"/>
                                        </p:tgtEl>
                                        <p:attrNameLst>
                                          <p:attrName>style.visibility</p:attrName>
                                        </p:attrNameLst>
                                      </p:cBhvr>
                                      <p:to>
                                        <p:strVal val="visible"/>
                                      </p:to>
                                    </p:set>
                                    <p:anim calcmode="lin" valueType="num">
                                      <p:cBhvr>
                                        <p:cTn id="18" dur="1000" fill="hold"/>
                                        <p:tgtEl>
                                          <p:spTgt spid="131077"/>
                                        </p:tgtEl>
                                        <p:attrNameLst>
                                          <p:attrName>ppt_w</p:attrName>
                                        </p:attrNameLst>
                                      </p:cBhvr>
                                      <p:tavLst>
                                        <p:tav tm="0">
                                          <p:val>
                                            <p:fltVal val="0"/>
                                          </p:val>
                                        </p:tav>
                                        <p:tav tm="100000">
                                          <p:val>
                                            <p:strVal val="#ppt_w"/>
                                          </p:val>
                                        </p:tav>
                                      </p:tavLst>
                                    </p:anim>
                                    <p:anim calcmode="lin" valueType="num">
                                      <p:cBhvr>
                                        <p:cTn id="19" dur="1000" fill="hold"/>
                                        <p:tgtEl>
                                          <p:spTgt spid="131077"/>
                                        </p:tgtEl>
                                        <p:attrNameLst>
                                          <p:attrName>ppt_h</p:attrName>
                                        </p:attrNameLst>
                                      </p:cBhvr>
                                      <p:tavLst>
                                        <p:tav tm="0">
                                          <p:val>
                                            <p:fltVal val="0"/>
                                          </p:val>
                                        </p:tav>
                                        <p:tav tm="100000">
                                          <p:val>
                                            <p:strVal val="#ppt_h"/>
                                          </p:val>
                                        </p:tav>
                                      </p:tavLst>
                                    </p:anim>
                                  </p:childTnLst>
                                </p:cTn>
                              </p:par>
                              <p:par>
                                <p:cTn id="20" presetID="31" presetClass="entr" presetSubtype="0" fill="hold" nodeType="withEffect">
                                  <p:stCondLst>
                                    <p:cond delay="0"/>
                                  </p:stCondLst>
                                  <p:iterate type="lt">
                                    <p:tmPct val="5000"/>
                                  </p:iterate>
                                  <p:childTnLst>
                                    <p:set>
                                      <p:cBhvr>
                                        <p:cTn id="21" dur="1" fill="hold">
                                          <p:stCondLst>
                                            <p:cond delay="0"/>
                                          </p:stCondLst>
                                        </p:cTn>
                                        <p:tgtEl>
                                          <p:spTgt spid="5"/>
                                        </p:tgtEl>
                                        <p:attrNameLst>
                                          <p:attrName>style.visibility</p:attrName>
                                        </p:attrNameLst>
                                      </p:cBhvr>
                                      <p:to>
                                        <p:strVal val="visible"/>
                                      </p:to>
                                    </p:set>
                                    <p:anim calcmode="lin" valueType="num">
                                      <p:cBhvr>
                                        <p:cTn id="22" dur="1000" fill="hold"/>
                                        <p:tgtEl>
                                          <p:spTgt spid="5"/>
                                        </p:tgtEl>
                                        <p:attrNameLst>
                                          <p:attrName>ppt_w</p:attrName>
                                        </p:attrNameLst>
                                      </p:cBhvr>
                                      <p:tavLst>
                                        <p:tav tm="0">
                                          <p:val>
                                            <p:fltVal val="0"/>
                                          </p:val>
                                        </p:tav>
                                        <p:tav tm="100000">
                                          <p:val>
                                            <p:strVal val="#ppt_w"/>
                                          </p:val>
                                        </p:tav>
                                      </p:tavLst>
                                    </p:anim>
                                    <p:anim calcmode="lin" valueType="num">
                                      <p:cBhvr>
                                        <p:cTn id="23" dur="1000" fill="hold"/>
                                        <p:tgtEl>
                                          <p:spTgt spid="5"/>
                                        </p:tgtEl>
                                        <p:attrNameLst>
                                          <p:attrName>ppt_h</p:attrName>
                                        </p:attrNameLst>
                                      </p:cBhvr>
                                      <p:tavLst>
                                        <p:tav tm="0">
                                          <p:val>
                                            <p:fltVal val="0"/>
                                          </p:val>
                                        </p:tav>
                                        <p:tav tm="100000">
                                          <p:val>
                                            <p:strVal val="#ppt_h"/>
                                          </p:val>
                                        </p:tav>
                                      </p:tavLst>
                                    </p:anim>
                                    <p:anim calcmode="lin" valueType="num">
                                      <p:cBhvr>
                                        <p:cTn id="24" dur="1000" fill="hold"/>
                                        <p:tgtEl>
                                          <p:spTgt spid="5"/>
                                        </p:tgtEl>
                                        <p:attrNameLst>
                                          <p:attrName>style.rotation</p:attrName>
                                        </p:attrNameLst>
                                      </p:cBhvr>
                                      <p:tavLst>
                                        <p:tav tm="0">
                                          <p:val>
                                            <p:fltVal val="90"/>
                                          </p:val>
                                        </p:tav>
                                        <p:tav tm="100000">
                                          <p:val>
                                            <p:fltVal val="0"/>
                                          </p:val>
                                        </p:tav>
                                      </p:tavLst>
                                    </p:anim>
                                    <p:animEffect transition="in" filter="fade">
                                      <p:cBhvr>
                                        <p:cTn id="2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Box 2"/>
          <p:cNvSpPr txBox="1">
            <a:spLocks noChangeArrowheads="1"/>
          </p:cNvSpPr>
          <p:nvPr/>
        </p:nvSpPr>
        <p:spPr bwMode="auto">
          <a:xfrm>
            <a:off x="1981200" y="1524000"/>
            <a:ext cx="5105400" cy="646113"/>
          </a:xfrm>
          <a:prstGeom prst="rect">
            <a:avLst/>
          </a:prstGeom>
          <a:noFill/>
          <a:ln w="9525">
            <a:noFill/>
            <a:miter lim="800000"/>
            <a:headEnd/>
            <a:tailEnd/>
          </a:ln>
        </p:spPr>
        <p:txBody>
          <a:bodyPr>
            <a:spAutoFit/>
          </a:bodyPr>
          <a:lstStyle/>
          <a:p>
            <a:pPr algn="ctr"/>
            <a:r>
              <a:rPr lang="ru-RU" sz="3600">
                <a:solidFill>
                  <a:srgbClr val="00B0F0"/>
                </a:solidFill>
              </a:rPr>
              <a:t>Спасибо за внимание.</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457200" y="685800"/>
            <a:ext cx="8229600" cy="5668963"/>
          </a:xfrm>
        </p:spPr>
        <p:txBody>
          <a:bodyPr/>
          <a:lstStyle/>
          <a:p>
            <a:pPr>
              <a:buFont typeface="Wingdings 2" pitchFamily="18" charset="2"/>
              <a:buNone/>
            </a:pPr>
            <a:r>
              <a:rPr lang="ru-RU" dirty="0" smtClean="0">
                <a:solidFill>
                  <a:srgbClr val="002060"/>
                </a:solidFill>
              </a:rPr>
              <a:t>    </a:t>
            </a:r>
            <a:r>
              <a:rPr lang="ru-RU" dirty="0" smtClean="0">
                <a:solidFill>
                  <a:srgbClr val="00B0F0"/>
                </a:solidFill>
              </a:rPr>
              <a:t>Сталинград (Царицын) являлся и крупным транспортным узлом с магистралями в Среднюю Азию и на Урал. По Волге велась транспортировка  нефти из Баку в центральные районы страны</a:t>
            </a:r>
            <a:r>
              <a:rPr lang="ru-RU" dirty="0" smtClean="0">
                <a:solidFill>
                  <a:srgbClr val="002060"/>
                </a:solidFill>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p:cTn id="7" dur="2000" fill="hold"/>
                                        <p:tgtEl>
                                          <p:spTgt spid="7171">
                                            <p:txEl>
                                              <p:pRg st="0" end="0"/>
                                            </p:txEl>
                                          </p:spTgt>
                                        </p:tgtEl>
                                        <p:attrNameLst>
                                          <p:attrName>ppt_w</p:attrName>
                                        </p:attrNameLst>
                                      </p:cBhvr>
                                      <p:tavLst>
                                        <p:tav tm="0">
                                          <p:val>
                                            <p:strVal val="#ppt_w+.3"/>
                                          </p:val>
                                        </p:tav>
                                        <p:tav tm="100000">
                                          <p:val>
                                            <p:strVal val="#ppt_w"/>
                                          </p:val>
                                        </p:tav>
                                      </p:tavLst>
                                    </p:anim>
                                    <p:anim calcmode="lin" valueType="num">
                                      <p:cBhvr>
                                        <p:cTn id="8" dur="2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5410200"/>
            <a:ext cx="5334000" cy="625475"/>
          </a:xfrm>
        </p:spPr>
        <p:txBody>
          <a:bodyPr>
            <a:normAutofit fontScale="90000"/>
          </a:bodyPr>
          <a:lstStyle/>
          <a:p>
            <a:pPr marL="54864" indent="0" algn="l" fontAlgn="auto">
              <a:spcAft>
                <a:spcPts val="0"/>
              </a:spcAft>
              <a:defRPr/>
            </a:pPr>
            <a:r>
              <a:rPr lang="ru-RU" sz="4000" dirty="0" smtClean="0">
                <a:solidFill>
                  <a:schemeClr val="tx2">
                    <a:tint val="100000"/>
                    <a:shade val="90000"/>
                    <a:satMod val="250000"/>
                    <a:alpha val="100000"/>
                  </a:schemeClr>
                </a:solidFill>
              </a:rPr>
              <a:t> </a:t>
            </a:r>
            <a:r>
              <a:rPr lang="ru-RU" sz="4000" dirty="0" smtClean="0">
                <a:solidFill>
                  <a:srgbClr val="00B0F0"/>
                </a:solidFill>
              </a:rPr>
              <a:t>Довоенный</a:t>
            </a:r>
            <a:br>
              <a:rPr lang="ru-RU" sz="4000" dirty="0" smtClean="0">
                <a:solidFill>
                  <a:srgbClr val="00B0F0"/>
                </a:solidFill>
              </a:rPr>
            </a:br>
            <a:r>
              <a:rPr lang="ru-RU" sz="4000" dirty="0" smtClean="0">
                <a:solidFill>
                  <a:srgbClr val="00B0F0"/>
                </a:solidFill>
              </a:rPr>
              <a:t> Сталинград</a:t>
            </a:r>
          </a:p>
        </p:txBody>
      </p:sp>
      <p:pic>
        <p:nvPicPr>
          <p:cNvPr id="92164" name="Picture 4" descr="01"/>
          <p:cNvPicPr>
            <a:picLocks noChangeAspect="1" noChangeArrowheads="1"/>
          </p:cNvPicPr>
          <p:nvPr/>
        </p:nvPicPr>
        <p:blipFill>
          <a:blip r:embed="rId3"/>
          <a:srcRect/>
          <a:stretch>
            <a:fillRect/>
          </a:stretch>
        </p:blipFill>
        <p:spPr bwMode="auto">
          <a:xfrm>
            <a:off x="0" y="0"/>
            <a:ext cx="4902740" cy="3733800"/>
          </a:xfrm>
          <a:prstGeom prst="rect">
            <a:avLst/>
          </a:prstGeom>
          <a:noFill/>
          <a:ln w="9525">
            <a:noFill/>
            <a:miter lim="800000"/>
            <a:headEnd/>
            <a:tailEnd/>
          </a:ln>
        </p:spPr>
      </p:pic>
      <p:pic>
        <p:nvPicPr>
          <p:cNvPr id="14341" name="Picture 5" descr="http://static1.repo.aif.ru/1/26/178938/c/360c577b4cb81b26ca164edcc9242e46.JPG"/>
          <p:cNvPicPr>
            <a:picLocks noChangeAspect="1" noChangeArrowheads="1"/>
          </p:cNvPicPr>
          <p:nvPr/>
        </p:nvPicPr>
        <p:blipFill>
          <a:blip r:embed="rId4"/>
          <a:srcRect/>
          <a:stretch>
            <a:fillRect/>
          </a:stretch>
        </p:blipFill>
        <p:spPr bwMode="auto">
          <a:xfrm>
            <a:off x="4038600" y="3124200"/>
            <a:ext cx="4820322" cy="33528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92164"/>
                                        </p:tgtEl>
                                        <p:attrNameLst>
                                          <p:attrName>style.visibility</p:attrName>
                                        </p:attrNameLst>
                                      </p:cBhvr>
                                      <p:to>
                                        <p:strVal val="visible"/>
                                      </p:to>
                                    </p:set>
                                    <p:animEffect transition="in" filter="box(in)">
                                      <p:cBhvr>
                                        <p:cTn id="7" dur="500"/>
                                        <p:tgtEl>
                                          <p:spTgt spid="92164"/>
                                        </p:tgtEl>
                                      </p:cBhvr>
                                    </p:animEffect>
                                  </p:childTnLst>
                                </p:cTn>
                              </p:par>
                            </p:childTnLst>
                          </p:cTn>
                        </p:par>
                        <p:par>
                          <p:cTn id="8" fill="hold">
                            <p:stCondLst>
                              <p:cond delay="500"/>
                            </p:stCondLst>
                            <p:childTnLst>
                              <p:par>
                                <p:cTn id="9" presetID="2" presetClass="entr" presetSubtype="4" fill="hold" grpId="0" nodeType="afterEffect">
                                  <p:stCondLst>
                                    <p:cond delay="1000"/>
                                  </p:stCondLst>
                                  <p:childTnLst>
                                    <p:set>
                                      <p:cBhvr>
                                        <p:cTn id="10" dur="1" fill="hold">
                                          <p:stCondLst>
                                            <p:cond delay="0"/>
                                          </p:stCondLst>
                                        </p:cTn>
                                        <p:tgtEl>
                                          <p:spTgt spid="92162"/>
                                        </p:tgtEl>
                                        <p:attrNameLst>
                                          <p:attrName>style.visibility</p:attrName>
                                        </p:attrNameLst>
                                      </p:cBhvr>
                                      <p:to>
                                        <p:strVal val="visible"/>
                                      </p:to>
                                    </p:set>
                                    <p:anim calcmode="lin" valueType="num">
                                      <p:cBhvr additive="base">
                                        <p:cTn id="11" dur="500" fill="hold"/>
                                        <p:tgtEl>
                                          <p:spTgt spid="92162"/>
                                        </p:tgtEl>
                                        <p:attrNameLst>
                                          <p:attrName>ppt_x</p:attrName>
                                        </p:attrNameLst>
                                      </p:cBhvr>
                                      <p:tavLst>
                                        <p:tav tm="0">
                                          <p:val>
                                            <p:strVal val="#ppt_x"/>
                                          </p:val>
                                        </p:tav>
                                        <p:tav tm="100000">
                                          <p:val>
                                            <p:strVal val="#ppt_x"/>
                                          </p:val>
                                        </p:tav>
                                      </p:tavLst>
                                    </p:anim>
                                    <p:anim calcmode="lin" valueType="num">
                                      <p:cBhvr additive="base">
                                        <p:cTn id="12" dur="500" fill="hold"/>
                                        <p:tgtEl>
                                          <p:spTgt spid="92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5257800" y="1295400"/>
            <a:ext cx="3657600" cy="625475"/>
          </a:xfrm>
        </p:spPr>
        <p:txBody>
          <a:bodyPr>
            <a:normAutofit fontScale="90000"/>
          </a:bodyPr>
          <a:lstStyle/>
          <a:p>
            <a:pPr marL="54864" indent="0" fontAlgn="auto">
              <a:spcAft>
                <a:spcPts val="0"/>
              </a:spcAft>
              <a:defRPr/>
            </a:pPr>
            <a:r>
              <a:rPr lang="ru-RU" sz="4000" dirty="0" smtClean="0">
                <a:solidFill>
                  <a:srgbClr val="00B0F0"/>
                </a:solidFill>
              </a:rPr>
              <a:t>Площадь Павших Борцов Революции </a:t>
            </a:r>
          </a:p>
        </p:txBody>
      </p:sp>
      <p:pic>
        <p:nvPicPr>
          <p:cNvPr id="94212" name="Picture 4" descr="02"/>
          <p:cNvPicPr>
            <a:picLocks noChangeAspect="1" noChangeArrowheads="1"/>
          </p:cNvPicPr>
          <p:nvPr/>
        </p:nvPicPr>
        <p:blipFill>
          <a:blip r:embed="rId3"/>
          <a:srcRect/>
          <a:stretch>
            <a:fillRect/>
          </a:stretch>
        </p:blipFill>
        <p:spPr bwMode="auto">
          <a:xfrm>
            <a:off x="304800" y="304801"/>
            <a:ext cx="4960511" cy="4343400"/>
          </a:xfrm>
          <a:prstGeom prst="rect">
            <a:avLst/>
          </a:prstGeom>
          <a:noFill/>
          <a:ln w="9525">
            <a:noFill/>
            <a:miter lim="800000"/>
            <a:headEnd/>
            <a:tailEnd/>
          </a:ln>
        </p:spPr>
      </p:pic>
      <p:sp>
        <p:nvSpPr>
          <p:cNvPr id="4" name="Прямоугольник 3"/>
          <p:cNvSpPr/>
          <p:nvPr/>
        </p:nvSpPr>
        <p:spPr>
          <a:xfrm>
            <a:off x="304800" y="4876800"/>
            <a:ext cx="8610600" cy="1754326"/>
          </a:xfrm>
          <a:prstGeom prst="rect">
            <a:avLst/>
          </a:prstGeom>
        </p:spPr>
        <p:txBody>
          <a:bodyPr wrap="square">
            <a:spAutoFit/>
          </a:bodyPr>
          <a:lstStyle/>
          <a:p>
            <a:r>
              <a:rPr lang="ru-RU" b="1" dirty="0" smtClean="0">
                <a:solidFill>
                  <a:srgbClr val="00B0F0"/>
                </a:solidFill>
              </a:rPr>
              <a:t>Наталья Силантьева говорит, что особым предметом любви и гордости </a:t>
            </a:r>
            <a:r>
              <a:rPr lang="ru-RU" b="1" dirty="0" err="1" smtClean="0">
                <a:solidFill>
                  <a:srgbClr val="00B0F0"/>
                </a:solidFill>
              </a:rPr>
              <a:t>сталинградцев</a:t>
            </a:r>
            <a:r>
              <a:rPr lang="ru-RU" b="1" dirty="0" smtClean="0">
                <a:solidFill>
                  <a:srgbClr val="00B0F0"/>
                </a:solidFill>
              </a:rPr>
              <a:t> была набережная: «По длинным деревянным сходням люди шли на переправу, а вверху кипел, шумел, ревел </a:t>
            </a:r>
            <a:r>
              <a:rPr lang="ru-RU" b="1" dirty="0" err="1" smtClean="0">
                <a:solidFill>
                  <a:srgbClr val="00B0F0"/>
                </a:solidFill>
              </a:rPr>
              <a:t>сталинградский</a:t>
            </a:r>
            <a:r>
              <a:rPr lang="ru-RU" b="1" dirty="0" smtClean="0">
                <a:solidFill>
                  <a:srgbClr val="00B0F0"/>
                </a:solidFill>
              </a:rPr>
              <a:t> базар. Возы с арбузами, дынями, яблоками, мешки с воблой, корзины с огурцами. Запах воблы, рогожи и свежей волжской воды, запах этот был особый, </a:t>
            </a:r>
            <a:r>
              <a:rPr lang="ru-RU" b="1" dirty="0" err="1" smtClean="0">
                <a:solidFill>
                  <a:srgbClr val="00B0F0"/>
                </a:solidFill>
              </a:rPr>
              <a:t>сталинградский</a:t>
            </a:r>
            <a:r>
              <a:rPr lang="ru-RU" b="1" dirty="0" smtClean="0">
                <a:solidFill>
                  <a:srgbClr val="00B0F0"/>
                </a:solidFill>
              </a:rPr>
              <a:t>».</a:t>
            </a:r>
            <a:endParaRPr lang="ru-RU" b="1" dirty="0">
              <a:solidFill>
                <a:srgbClr val="00B0F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94212"/>
                                        </p:tgtEl>
                                        <p:attrNameLst>
                                          <p:attrName>style.visibility</p:attrName>
                                        </p:attrNameLst>
                                      </p:cBhvr>
                                      <p:to>
                                        <p:strVal val="visible"/>
                                      </p:to>
                                    </p:set>
                                    <p:anim calcmode="lin" valueType="num">
                                      <p:cBhvr>
                                        <p:cTn id="7" dur="1000" fill="hold"/>
                                        <p:tgtEl>
                                          <p:spTgt spid="94212"/>
                                        </p:tgtEl>
                                        <p:attrNameLst>
                                          <p:attrName>ppt_w</p:attrName>
                                        </p:attrNameLst>
                                      </p:cBhvr>
                                      <p:tavLst>
                                        <p:tav tm="0">
                                          <p:val>
                                            <p:strVal val="#ppt_w+.3"/>
                                          </p:val>
                                        </p:tav>
                                        <p:tav tm="100000">
                                          <p:val>
                                            <p:strVal val="#ppt_w"/>
                                          </p:val>
                                        </p:tav>
                                      </p:tavLst>
                                    </p:anim>
                                    <p:anim calcmode="lin" valueType="num">
                                      <p:cBhvr>
                                        <p:cTn id="8" dur="1000" fill="hold"/>
                                        <p:tgtEl>
                                          <p:spTgt spid="94212"/>
                                        </p:tgtEl>
                                        <p:attrNameLst>
                                          <p:attrName>ppt_h</p:attrName>
                                        </p:attrNameLst>
                                      </p:cBhvr>
                                      <p:tavLst>
                                        <p:tav tm="0">
                                          <p:val>
                                            <p:strVal val="#ppt_h"/>
                                          </p:val>
                                        </p:tav>
                                        <p:tav tm="100000">
                                          <p:val>
                                            <p:strVal val="#ppt_h"/>
                                          </p:val>
                                        </p:tav>
                                      </p:tavLst>
                                    </p:anim>
                                    <p:animEffect transition="in" filter="fade">
                                      <p:cBhvr>
                                        <p:cTn id="9" dur="1000"/>
                                        <p:tgtEl>
                                          <p:spTgt spid="94212"/>
                                        </p:tgtEl>
                                      </p:cBhvr>
                                    </p:animEffect>
                                  </p:childTnLst>
                                </p:cTn>
                              </p:par>
                              <p:par>
                                <p:cTn id="10" presetID="5" presetClass="entr" presetSubtype="10" fill="hold" nodeType="withEffect">
                                  <p:stCondLst>
                                    <p:cond delay="1000"/>
                                  </p:stCondLst>
                                  <p:childTnLst>
                                    <p:set>
                                      <p:cBhvr>
                                        <p:cTn id="11" dur="1" fill="hold">
                                          <p:stCondLst>
                                            <p:cond delay="0"/>
                                          </p:stCondLst>
                                        </p:cTn>
                                        <p:tgtEl>
                                          <p:spTgt spid="94210"/>
                                        </p:tgtEl>
                                        <p:attrNameLst>
                                          <p:attrName>style.visibility</p:attrName>
                                        </p:attrNameLst>
                                      </p:cBhvr>
                                      <p:to>
                                        <p:strVal val="visible"/>
                                      </p:to>
                                    </p:set>
                                    <p:animEffect transition="in" filter="checkerboard(across)">
                                      <p:cBhvr>
                                        <p:cTn id="12" dur="1000"/>
                                        <p:tgtEl>
                                          <p:spTgt spid="94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609600" y="0"/>
            <a:ext cx="8153400" cy="685800"/>
          </a:xfrm>
        </p:spPr>
        <p:txBody>
          <a:bodyPr/>
          <a:lstStyle/>
          <a:p>
            <a:pPr marL="54864" indent="0" algn="ctr" fontAlgn="auto">
              <a:spcAft>
                <a:spcPts val="0"/>
              </a:spcAft>
              <a:defRPr/>
            </a:pPr>
            <a:r>
              <a:rPr lang="ru-RU" sz="3600" b="1" dirty="0" smtClean="0">
                <a:solidFill>
                  <a:srgbClr val="00B0F0"/>
                </a:solidFill>
              </a:rPr>
              <a:t>Начало войны</a:t>
            </a:r>
            <a:r>
              <a:rPr lang="ru-RU" sz="3600" dirty="0" smtClean="0">
                <a:solidFill>
                  <a:srgbClr val="00B0F0"/>
                </a:solidFill>
              </a:rPr>
              <a:t> </a:t>
            </a:r>
          </a:p>
        </p:txBody>
      </p:sp>
      <p:sp>
        <p:nvSpPr>
          <p:cNvPr id="97284" name="Rectangle 4"/>
          <p:cNvSpPr>
            <a:spLocks noChangeArrowheads="1"/>
          </p:cNvSpPr>
          <p:nvPr/>
        </p:nvSpPr>
        <p:spPr bwMode="auto">
          <a:xfrm>
            <a:off x="304800" y="533400"/>
            <a:ext cx="8534400" cy="6124575"/>
          </a:xfrm>
          <a:prstGeom prst="rect">
            <a:avLst/>
          </a:prstGeom>
          <a:noFill/>
          <a:ln w="9525">
            <a:noFill/>
            <a:miter lim="800000"/>
            <a:headEnd/>
            <a:tailEnd/>
          </a:ln>
        </p:spPr>
        <p:txBody>
          <a:bodyPr anchor="ctr">
            <a:spAutoFit/>
          </a:bodyPr>
          <a:lstStyle/>
          <a:p>
            <a:pPr algn="ctr"/>
            <a:r>
              <a:rPr lang="ru-RU" sz="2800" dirty="0">
                <a:solidFill>
                  <a:srgbClr val="00B0F0"/>
                </a:solidFill>
                <a:latin typeface="Times New Roman" pitchFamily="18" charset="0"/>
                <a:cs typeface="Times New Roman" pitchFamily="18" charset="0"/>
              </a:rPr>
              <a:t>О начале войны </a:t>
            </a:r>
            <a:r>
              <a:rPr lang="ru-RU" sz="2800" dirty="0" err="1">
                <a:solidFill>
                  <a:srgbClr val="00B0F0"/>
                </a:solidFill>
                <a:latin typeface="Times New Roman" pitchFamily="18" charset="0"/>
                <a:cs typeface="Times New Roman" pitchFamily="18" charset="0"/>
              </a:rPr>
              <a:t>сталинградцы</a:t>
            </a:r>
            <a:r>
              <a:rPr lang="ru-RU" sz="2800" dirty="0">
                <a:solidFill>
                  <a:srgbClr val="00B0F0"/>
                </a:solidFill>
                <a:latin typeface="Times New Roman" pitchFamily="18" charset="0"/>
                <a:cs typeface="Times New Roman" pitchFamily="18" charset="0"/>
              </a:rPr>
              <a:t> узнали в 12 часов дня 22 июня 1941 года. На крупных предприятиях и на центральной площади прошли массовые митинги. </a:t>
            </a:r>
            <a:r>
              <a:rPr lang="ru-RU" sz="2800">
                <a:solidFill>
                  <a:srgbClr val="00B0F0"/>
                </a:solidFill>
                <a:latin typeface="Times New Roman" pitchFamily="18" charset="0"/>
                <a:cs typeface="Times New Roman" pitchFamily="18" charset="0"/>
              </a:rPr>
              <a:t>В тот же день тысячи добровольцев явились в военкоматы, требуя немедленной мобилизации в действующую армию. </a:t>
            </a:r>
            <a:r>
              <a:rPr lang="ru-RU" sz="2800" dirty="0">
                <a:solidFill>
                  <a:srgbClr val="00B0F0"/>
                </a:solidFill>
                <a:latin typeface="Times New Roman" pitchFamily="18" charset="0"/>
                <a:cs typeface="Times New Roman" pitchFamily="18" charset="0"/>
              </a:rPr>
              <a:t>Районные военкоматы приступили к набору военнообязанных 1905-1918 годов рождения. Набирается народное ополчение, которое достигает к середине июля 1941 года 50 тысяч человек. Оборонные предприятия перевыполняют задания по выпуску танков, брони, освоению новых видов вооружений. </a:t>
            </a:r>
          </a:p>
          <a:p>
            <a:pPr algn="ctr"/>
            <a:r>
              <a:rPr lang="ru-RU" sz="2800" dirty="0">
                <a:solidFill>
                  <a:srgbClr val="00B0F0"/>
                </a:solidFill>
                <a:latin typeface="Times New Roman" pitchFamily="18" charset="0"/>
                <a:cs typeface="Times New Roman" pitchFamily="18" charset="0"/>
              </a:rPr>
              <a:t>Вводится карточная система снабжения населения основными продуктами питания.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97282"/>
                                        </p:tgtEl>
                                        <p:attrNameLst>
                                          <p:attrName>style.visibility</p:attrName>
                                        </p:attrNameLst>
                                      </p:cBhvr>
                                      <p:to>
                                        <p:strVal val="visible"/>
                                      </p:to>
                                    </p:set>
                                    <p:animEffect transition="in" filter="diamond(in)">
                                      <p:cBhvr>
                                        <p:cTn id="7" dur="2000"/>
                                        <p:tgtEl>
                                          <p:spTgt spid="97282"/>
                                        </p:tgtEl>
                                      </p:cBhvr>
                                    </p:animEffect>
                                  </p:childTnLst>
                                </p:cTn>
                              </p:par>
                              <p:par>
                                <p:cTn id="8" presetID="31" presetClass="entr" presetSubtype="0" fill="hold" grpId="0" nodeType="withEffect">
                                  <p:stCondLst>
                                    <p:cond delay="1000"/>
                                  </p:stCondLst>
                                  <p:iterate type="lt">
                                    <p:tmPct val="5000"/>
                                  </p:iterate>
                                  <p:childTnLst>
                                    <p:set>
                                      <p:cBhvr>
                                        <p:cTn id="9" dur="1" fill="hold">
                                          <p:stCondLst>
                                            <p:cond delay="0"/>
                                          </p:stCondLst>
                                        </p:cTn>
                                        <p:tgtEl>
                                          <p:spTgt spid="97284"/>
                                        </p:tgtEl>
                                        <p:attrNameLst>
                                          <p:attrName>style.visibility</p:attrName>
                                        </p:attrNameLst>
                                      </p:cBhvr>
                                      <p:to>
                                        <p:strVal val="visible"/>
                                      </p:to>
                                    </p:set>
                                    <p:anim calcmode="lin" valueType="num">
                                      <p:cBhvr>
                                        <p:cTn id="10" dur="1000" fill="hold"/>
                                        <p:tgtEl>
                                          <p:spTgt spid="97284"/>
                                        </p:tgtEl>
                                        <p:attrNameLst>
                                          <p:attrName>ppt_w</p:attrName>
                                        </p:attrNameLst>
                                      </p:cBhvr>
                                      <p:tavLst>
                                        <p:tav tm="0">
                                          <p:val>
                                            <p:fltVal val="0"/>
                                          </p:val>
                                        </p:tav>
                                        <p:tav tm="100000">
                                          <p:val>
                                            <p:strVal val="#ppt_w"/>
                                          </p:val>
                                        </p:tav>
                                      </p:tavLst>
                                    </p:anim>
                                    <p:anim calcmode="lin" valueType="num">
                                      <p:cBhvr>
                                        <p:cTn id="11" dur="1000" fill="hold"/>
                                        <p:tgtEl>
                                          <p:spTgt spid="97284"/>
                                        </p:tgtEl>
                                        <p:attrNameLst>
                                          <p:attrName>ppt_h</p:attrName>
                                        </p:attrNameLst>
                                      </p:cBhvr>
                                      <p:tavLst>
                                        <p:tav tm="0">
                                          <p:val>
                                            <p:fltVal val="0"/>
                                          </p:val>
                                        </p:tav>
                                        <p:tav tm="100000">
                                          <p:val>
                                            <p:strVal val="#ppt_h"/>
                                          </p:val>
                                        </p:tav>
                                      </p:tavLst>
                                    </p:anim>
                                    <p:anim calcmode="lin" valueType="num">
                                      <p:cBhvr>
                                        <p:cTn id="12" dur="1000" fill="hold"/>
                                        <p:tgtEl>
                                          <p:spTgt spid="97284"/>
                                        </p:tgtEl>
                                        <p:attrNameLst>
                                          <p:attrName>style.rotation</p:attrName>
                                        </p:attrNameLst>
                                      </p:cBhvr>
                                      <p:tavLst>
                                        <p:tav tm="0">
                                          <p:val>
                                            <p:fltVal val="90"/>
                                          </p:val>
                                        </p:tav>
                                        <p:tav tm="100000">
                                          <p:val>
                                            <p:fltVal val="0"/>
                                          </p:val>
                                        </p:tav>
                                      </p:tavLst>
                                    </p:anim>
                                    <p:animEffect transition="in" filter="fade">
                                      <p:cBhvr>
                                        <p:cTn id="13" dur="1000"/>
                                        <p:tgtEl>
                                          <p:spTgt spid="97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676400" y="4495800"/>
            <a:ext cx="7162800" cy="1981200"/>
          </a:xfrm>
        </p:spPr>
        <p:txBody>
          <a:bodyPr/>
          <a:lstStyle/>
          <a:p>
            <a:pPr marL="54864" indent="0" fontAlgn="auto">
              <a:spcAft>
                <a:spcPts val="0"/>
              </a:spcAft>
              <a:defRPr/>
            </a:pPr>
            <a:r>
              <a:rPr lang="ru-RU" sz="3600" dirty="0" smtClean="0">
                <a:solidFill>
                  <a:srgbClr val="00B0F0"/>
                </a:solidFill>
              </a:rPr>
              <a:t>Митинг горожан на площади</a:t>
            </a:r>
            <a:br>
              <a:rPr lang="ru-RU" sz="3600" dirty="0" smtClean="0">
                <a:solidFill>
                  <a:srgbClr val="00B0F0"/>
                </a:solidFill>
              </a:rPr>
            </a:br>
            <a:r>
              <a:rPr lang="ru-RU" sz="3600" dirty="0" smtClean="0">
                <a:solidFill>
                  <a:srgbClr val="00B0F0"/>
                </a:solidFill>
              </a:rPr>
              <a:t>Павших Борцов Революции</a:t>
            </a:r>
            <a:br>
              <a:rPr lang="ru-RU" sz="3600" dirty="0" smtClean="0">
                <a:solidFill>
                  <a:srgbClr val="00B0F0"/>
                </a:solidFill>
              </a:rPr>
            </a:br>
            <a:r>
              <a:rPr lang="ru-RU" sz="3600" dirty="0" smtClean="0">
                <a:solidFill>
                  <a:srgbClr val="00B0F0"/>
                </a:solidFill>
              </a:rPr>
              <a:t>22 июня 1941 года </a:t>
            </a:r>
          </a:p>
        </p:txBody>
      </p:sp>
      <p:pic>
        <p:nvPicPr>
          <p:cNvPr id="17411" name="Picture 4" descr="17"/>
          <p:cNvPicPr>
            <a:picLocks noChangeAspect="1" noChangeArrowheads="1"/>
          </p:cNvPicPr>
          <p:nvPr/>
        </p:nvPicPr>
        <p:blipFill>
          <a:blip r:embed="rId3"/>
          <a:srcRect/>
          <a:stretch>
            <a:fillRect/>
          </a:stretch>
        </p:blipFill>
        <p:spPr bwMode="auto">
          <a:xfrm>
            <a:off x="609600" y="381000"/>
            <a:ext cx="5334000" cy="40116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762000" y="-228600"/>
            <a:ext cx="6553200" cy="1219200"/>
          </a:xfrm>
        </p:spPr>
        <p:txBody>
          <a:bodyPr/>
          <a:lstStyle/>
          <a:p>
            <a:pPr marL="54864" indent="0" algn="l" fontAlgn="auto">
              <a:spcAft>
                <a:spcPts val="0"/>
              </a:spcAft>
              <a:defRPr/>
            </a:pPr>
            <a:r>
              <a:rPr lang="ru-RU" b="1" dirty="0" smtClean="0">
                <a:solidFill>
                  <a:srgbClr val="00B0F0"/>
                </a:solidFill>
              </a:rPr>
              <a:t>Бои в излучине Дона</a:t>
            </a:r>
            <a:r>
              <a:rPr lang="ru-RU" dirty="0" smtClean="0">
                <a:solidFill>
                  <a:srgbClr val="00B0F0"/>
                </a:solidFill>
              </a:rPr>
              <a:t> </a:t>
            </a:r>
          </a:p>
        </p:txBody>
      </p:sp>
      <p:sp>
        <p:nvSpPr>
          <p:cNvPr id="99331" name="Rectangle 3"/>
          <p:cNvSpPr>
            <a:spLocks noGrp="1" noChangeArrowheads="1"/>
          </p:cNvSpPr>
          <p:nvPr>
            <p:ph idx="1"/>
          </p:nvPr>
        </p:nvSpPr>
        <p:spPr>
          <a:xfrm>
            <a:off x="457200" y="1295400"/>
            <a:ext cx="8153400" cy="5257800"/>
          </a:xfrm>
        </p:spPr>
        <p:txBody>
          <a:bodyPr/>
          <a:lstStyle/>
          <a:p>
            <a:pPr>
              <a:lnSpc>
                <a:spcPct val="120000"/>
              </a:lnSpc>
              <a:buFont typeface="Wingdings" pitchFamily="2" charset="2"/>
              <a:buNone/>
            </a:pPr>
            <a:r>
              <a:rPr lang="ru-RU" sz="2000" b="1" smtClean="0">
                <a:solidFill>
                  <a:srgbClr val="00B0F0"/>
                </a:solidFill>
                <a:cs typeface="Times New Roman" pitchFamily="18" charset="0"/>
              </a:rPr>
              <a:t>17 июля 1942 года авангардные части 6-й немецкой армии вступили в бой с частями 62-й и 64-й армий. Историческая битва началась. </a:t>
            </a:r>
          </a:p>
          <a:p>
            <a:pPr>
              <a:lnSpc>
                <a:spcPct val="120000"/>
              </a:lnSpc>
              <a:buFont typeface="Wingdings" pitchFamily="2" charset="2"/>
              <a:buNone/>
            </a:pPr>
            <a:r>
              <a:rPr lang="ru-RU" sz="2000" b="1" smtClean="0">
                <a:solidFill>
                  <a:srgbClr val="00B0F0"/>
                </a:solidFill>
                <a:cs typeface="Times New Roman" pitchFamily="18" charset="0"/>
              </a:rPr>
              <a:t>Советская сторона несла тяжелые потери. </a:t>
            </a:r>
          </a:p>
          <a:p>
            <a:pPr>
              <a:lnSpc>
                <a:spcPct val="120000"/>
              </a:lnSpc>
              <a:buFont typeface="Wingdings" pitchFamily="2" charset="2"/>
              <a:buNone/>
            </a:pPr>
            <a:r>
              <a:rPr lang="ru-RU" sz="2000" b="1" smtClean="0">
                <a:solidFill>
                  <a:srgbClr val="00B0F0"/>
                </a:solidFill>
                <a:cs typeface="Times New Roman" pitchFamily="18" charset="0"/>
              </a:rPr>
              <a:t>Первоначальный замысел командования вермахта сводился к тому, чтобы охватывающими ударами окружить советские войска в большой излучине Дона, выйти в район Калача и затем прорваться к Сталинграду. Однако в результате стойкой обороны</a:t>
            </a:r>
            <a:r>
              <a:rPr lang="en-US" sz="2000" b="1" smtClean="0">
                <a:solidFill>
                  <a:srgbClr val="00B0F0"/>
                </a:solidFill>
                <a:cs typeface="Times New Roman" pitchFamily="18" charset="0"/>
              </a:rPr>
              <a:t> </a:t>
            </a:r>
            <a:r>
              <a:rPr lang="ru-RU" sz="2000" b="1" smtClean="0">
                <a:solidFill>
                  <a:srgbClr val="00B0F0"/>
                </a:solidFill>
                <a:cs typeface="Times New Roman" pitchFamily="18" charset="0"/>
              </a:rPr>
              <a:t>план противника был сорван.. </a:t>
            </a:r>
          </a:p>
          <a:p>
            <a:pPr>
              <a:lnSpc>
                <a:spcPct val="120000"/>
              </a:lnSpc>
              <a:buFont typeface="Wingdings" pitchFamily="2" charset="2"/>
              <a:buNone/>
            </a:pPr>
            <a:r>
              <a:rPr lang="ru-RU" sz="2000" b="1" smtClean="0">
                <a:solidFill>
                  <a:srgbClr val="00B0F0"/>
                </a:solidFill>
                <a:cs typeface="Times New Roman" pitchFamily="18" charset="0"/>
              </a:rPr>
              <a:t>В период с 5 по 10 августа противник добивается серьезного успеха. Он прорывает оборону советских войск и выходит на ближайшие подступы к Сталинграду. </a:t>
            </a:r>
          </a:p>
          <a:p>
            <a:pPr>
              <a:lnSpc>
                <a:spcPct val="120000"/>
              </a:lnSpc>
              <a:buFont typeface="Wingdings" pitchFamily="2" charset="2"/>
              <a:buNone/>
            </a:pPr>
            <a:r>
              <a:rPr lang="ru-RU" sz="2000" b="1" smtClean="0">
                <a:solidFill>
                  <a:srgbClr val="00B0F0"/>
                </a:solidFill>
                <a:cs typeface="Times New Roman" pitchFamily="18" charset="0"/>
              </a:rPr>
              <a:t>Однако замысел врага овладеть с ходу Сталинградом потерпел крах. </a:t>
            </a:r>
          </a:p>
          <a:p>
            <a:pPr>
              <a:lnSpc>
                <a:spcPct val="80000"/>
              </a:lnSpc>
              <a:buFont typeface="Wingdings" pitchFamily="2" charset="2"/>
              <a:buNone/>
            </a:pPr>
            <a:r>
              <a:rPr lang="ru-RU" sz="2400" smtClean="0"/>
              <a:t/>
            </a:r>
            <a:br>
              <a:rPr lang="ru-RU" sz="2400" smtClean="0"/>
            </a:br>
            <a:endParaRPr lang="ru-RU" sz="240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99330"/>
                                        </p:tgtEl>
                                        <p:attrNameLst>
                                          <p:attrName>style.visibility</p:attrName>
                                        </p:attrNameLst>
                                      </p:cBhvr>
                                      <p:to>
                                        <p:strVal val="visible"/>
                                      </p:to>
                                    </p:set>
                                    <p:animEffect transition="in" filter="box(in)">
                                      <p:cBhvr>
                                        <p:cTn id="7" dur="2000"/>
                                        <p:tgtEl>
                                          <p:spTgt spid="99330"/>
                                        </p:tgtEl>
                                      </p:cBhvr>
                                    </p:animEffect>
                                  </p:childTnLst>
                                </p:cTn>
                              </p:par>
                            </p:childTnLst>
                          </p:cTn>
                        </p:par>
                        <p:par>
                          <p:cTn id="8" fill="hold">
                            <p:stCondLst>
                              <p:cond delay="2000"/>
                            </p:stCondLst>
                            <p:childTnLst>
                              <p:par>
                                <p:cTn id="9" presetID="31" presetClass="entr" presetSubtype="0" fill="hold" grpId="0" nodeType="afterEffect">
                                  <p:stCondLst>
                                    <p:cond delay="0"/>
                                  </p:stCondLst>
                                  <p:iterate type="lt">
                                    <p:tmPct val="5000"/>
                                  </p:iterate>
                                  <p:childTnLst>
                                    <p:set>
                                      <p:cBhvr>
                                        <p:cTn id="10" dur="1" fill="hold">
                                          <p:stCondLst>
                                            <p:cond delay="0"/>
                                          </p:stCondLst>
                                        </p:cTn>
                                        <p:tgtEl>
                                          <p:spTgt spid="99331">
                                            <p:txEl>
                                              <p:pRg st="0" end="0"/>
                                            </p:txEl>
                                          </p:spTgt>
                                        </p:tgtEl>
                                        <p:attrNameLst>
                                          <p:attrName>style.visibility</p:attrName>
                                        </p:attrNameLst>
                                      </p:cBhvr>
                                      <p:to>
                                        <p:strVal val="visible"/>
                                      </p:to>
                                    </p:set>
                                    <p:anim calcmode="lin" valueType="num">
                                      <p:cBhvr>
                                        <p:cTn id="11" dur="1000" fill="hold"/>
                                        <p:tgtEl>
                                          <p:spTgt spid="99331">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99331">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99331">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99331">
                                            <p:txEl>
                                              <p:pRg st="0" end="0"/>
                                            </p:txEl>
                                          </p:spTgt>
                                        </p:tgtEl>
                                      </p:cBhvr>
                                    </p:animEffect>
                                  </p:childTnLst>
                                </p:cTn>
                              </p:par>
                            </p:childTnLst>
                          </p:cTn>
                        </p:par>
                        <p:par>
                          <p:cTn id="15" fill="hold">
                            <p:stCondLst>
                              <p:cond delay="8300"/>
                            </p:stCondLst>
                            <p:childTnLst>
                              <p:par>
                                <p:cTn id="16" presetID="31" presetClass="entr" presetSubtype="0" fill="hold" grpId="0" nodeType="afterEffect">
                                  <p:stCondLst>
                                    <p:cond delay="0"/>
                                  </p:stCondLst>
                                  <p:iterate type="lt">
                                    <p:tmPct val="5000"/>
                                  </p:iterate>
                                  <p:childTnLst>
                                    <p:set>
                                      <p:cBhvr>
                                        <p:cTn id="17" dur="1" fill="hold">
                                          <p:stCondLst>
                                            <p:cond delay="0"/>
                                          </p:stCondLst>
                                        </p:cTn>
                                        <p:tgtEl>
                                          <p:spTgt spid="99331">
                                            <p:txEl>
                                              <p:pRg st="1" end="1"/>
                                            </p:txEl>
                                          </p:spTgt>
                                        </p:tgtEl>
                                        <p:attrNameLst>
                                          <p:attrName>style.visibility</p:attrName>
                                        </p:attrNameLst>
                                      </p:cBhvr>
                                      <p:to>
                                        <p:strVal val="visible"/>
                                      </p:to>
                                    </p:set>
                                    <p:anim calcmode="lin" valueType="num">
                                      <p:cBhvr>
                                        <p:cTn id="18" dur="1000" fill="hold"/>
                                        <p:tgtEl>
                                          <p:spTgt spid="99331">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99331">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99331">
                                            <p:txEl>
                                              <p:pRg st="1" end="1"/>
                                            </p:txEl>
                                          </p:spTgt>
                                        </p:tgtEl>
                                        <p:attrNameLst>
                                          <p:attrName>style.rotation</p:attrName>
                                        </p:attrNameLst>
                                      </p:cBhvr>
                                      <p:tavLst>
                                        <p:tav tm="0">
                                          <p:val>
                                            <p:fltVal val="90"/>
                                          </p:val>
                                        </p:tav>
                                        <p:tav tm="100000">
                                          <p:val>
                                            <p:fltVal val="0"/>
                                          </p:val>
                                        </p:tav>
                                      </p:tavLst>
                                    </p:anim>
                                    <p:animEffect transition="in" filter="fade">
                                      <p:cBhvr>
                                        <p:cTn id="21" dur="1000"/>
                                        <p:tgtEl>
                                          <p:spTgt spid="99331">
                                            <p:txEl>
                                              <p:pRg st="1" end="1"/>
                                            </p:txEl>
                                          </p:spTgt>
                                        </p:tgtEl>
                                      </p:cBhvr>
                                    </p:animEffect>
                                  </p:childTnLst>
                                </p:cTn>
                              </p:par>
                            </p:childTnLst>
                          </p:cTn>
                        </p:par>
                        <p:par>
                          <p:cTn id="22" fill="hold">
                            <p:stCondLst>
                              <p:cond delay="11000"/>
                            </p:stCondLst>
                            <p:childTnLst>
                              <p:par>
                                <p:cTn id="23" presetID="31" presetClass="entr" presetSubtype="0" fill="hold" grpId="0" nodeType="afterEffect">
                                  <p:stCondLst>
                                    <p:cond delay="0"/>
                                  </p:stCondLst>
                                  <p:iterate type="lt">
                                    <p:tmPct val="5000"/>
                                  </p:iterate>
                                  <p:childTnLst>
                                    <p:set>
                                      <p:cBhvr>
                                        <p:cTn id="24" dur="1" fill="hold">
                                          <p:stCondLst>
                                            <p:cond delay="0"/>
                                          </p:stCondLst>
                                        </p:cTn>
                                        <p:tgtEl>
                                          <p:spTgt spid="99331">
                                            <p:txEl>
                                              <p:pRg st="2" end="2"/>
                                            </p:txEl>
                                          </p:spTgt>
                                        </p:tgtEl>
                                        <p:attrNameLst>
                                          <p:attrName>style.visibility</p:attrName>
                                        </p:attrNameLst>
                                      </p:cBhvr>
                                      <p:to>
                                        <p:strVal val="visible"/>
                                      </p:to>
                                    </p:set>
                                    <p:anim calcmode="lin" valueType="num">
                                      <p:cBhvr>
                                        <p:cTn id="25" dur="1000" fill="hold"/>
                                        <p:tgtEl>
                                          <p:spTgt spid="99331">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99331">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99331">
                                            <p:txEl>
                                              <p:pRg st="2" end="2"/>
                                            </p:txEl>
                                          </p:spTgt>
                                        </p:tgtEl>
                                        <p:attrNameLst>
                                          <p:attrName>style.rotation</p:attrName>
                                        </p:attrNameLst>
                                      </p:cBhvr>
                                      <p:tavLst>
                                        <p:tav tm="0">
                                          <p:val>
                                            <p:fltVal val="90"/>
                                          </p:val>
                                        </p:tav>
                                        <p:tav tm="100000">
                                          <p:val>
                                            <p:fltVal val="0"/>
                                          </p:val>
                                        </p:tav>
                                      </p:tavLst>
                                    </p:anim>
                                    <p:animEffect transition="in" filter="fade">
                                      <p:cBhvr>
                                        <p:cTn id="28" dur="1000"/>
                                        <p:tgtEl>
                                          <p:spTgt spid="99331">
                                            <p:txEl>
                                              <p:pRg st="2" end="2"/>
                                            </p:txEl>
                                          </p:spTgt>
                                        </p:tgtEl>
                                      </p:cBhvr>
                                    </p:animEffect>
                                  </p:childTnLst>
                                </p:cTn>
                              </p:par>
                            </p:childTnLst>
                          </p:cTn>
                        </p:par>
                        <p:par>
                          <p:cTn id="29" fill="hold">
                            <p:stCondLst>
                              <p:cond delay="23250"/>
                            </p:stCondLst>
                            <p:childTnLst>
                              <p:par>
                                <p:cTn id="30" presetID="31" presetClass="entr" presetSubtype="0" fill="hold" grpId="0" nodeType="afterEffect">
                                  <p:stCondLst>
                                    <p:cond delay="0"/>
                                  </p:stCondLst>
                                  <p:iterate type="lt">
                                    <p:tmPct val="5000"/>
                                  </p:iterate>
                                  <p:childTnLst>
                                    <p:set>
                                      <p:cBhvr>
                                        <p:cTn id="31" dur="1" fill="hold">
                                          <p:stCondLst>
                                            <p:cond delay="0"/>
                                          </p:stCondLst>
                                        </p:cTn>
                                        <p:tgtEl>
                                          <p:spTgt spid="99331">
                                            <p:txEl>
                                              <p:pRg st="3" end="3"/>
                                            </p:txEl>
                                          </p:spTgt>
                                        </p:tgtEl>
                                        <p:attrNameLst>
                                          <p:attrName>style.visibility</p:attrName>
                                        </p:attrNameLst>
                                      </p:cBhvr>
                                      <p:to>
                                        <p:strVal val="visible"/>
                                      </p:to>
                                    </p:set>
                                    <p:anim calcmode="lin" valueType="num">
                                      <p:cBhvr>
                                        <p:cTn id="32" dur="1000" fill="hold"/>
                                        <p:tgtEl>
                                          <p:spTgt spid="99331">
                                            <p:txEl>
                                              <p:pRg st="3" end="3"/>
                                            </p:txEl>
                                          </p:spTgt>
                                        </p:tgtEl>
                                        <p:attrNameLst>
                                          <p:attrName>ppt_w</p:attrName>
                                        </p:attrNameLst>
                                      </p:cBhvr>
                                      <p:tavLst>
                                        <p:tav tm="0">
                                          <p:val>
                                            <p:fltVal val="0"/>
                                          </p:val>
                                        </p:tav>
                                        <p:tav tm="100000">
                                          <p:val>
                                            <p:strVal val="#ppt_w"/>
                                          </p:val>
                                        </p:tav>
                                      </p:tavLst>
                                    </p:anim>
                                    <p:anim calcmode="lin" valueType="num">
                                      <p:cBhvr>
                                        <p:cTn id="33" dur="1000" fill="hold"/>
                                        <p:tgtEl>
                                          <p:spTgt spid="99331">
                                            <p:txEl>
                                              <p:pRg st="3" end="3"/>
                                            </p:txEl>
                                          </p:spTgt>
                                        </p:tgtEl>
                                        <p:attrNameLst>
                                          <p:attrName>ppt_h</p:attrName>
                                        </p:attrNameLst>
                                      </p:cBhvr>
                                      <p:tavLst>
                                        <p:tav tm="0">
                                          <p:val>
                                            <p:fltVal val="0"/>
                                          </p:val>
                                        </p:tav>
                                        <p:tav tm="100000">
                                          <p:val>
                                            <p:strVal val="#ppt_h"/>
                                          </p:val>
                                        </p:tav>
                                      </p:tavLst>
                                    </p:anim>
                                    <p:anim calcmode="lin" valueType="num">
                                      <p:cBhvr>
                                        <p:cTn id="34" dur="1000" fill="hold"/>
                                        <p:tgtEl>
                                          <p:spTgt spid="99331">
                                            <p:txEl>
                                              <p:pRg st="3" end="3"/>
                                            </p:txEl>
                                          </p:spTgt>
                                        </p:tgtEl>
                                        <p:attrNameLst>
                                          <p:attrName>style.rotation</p:attrName>
                                        </p:attrNameLst>
                                      </p:cBhvr>
                                      <p:tavLst>
                                        <p:tav tm="0">
                                          <p:val>
                                            <p:fltVal val="90"/>
                                          </p:val>
                                        </p:tav>
                                        <p:tav tm="100000">
                                          <p:val>
                                            <p:fltVal val="0"/>
                                          </p:val>
                                        </p:tav>
                                      </p:tavLst>
                                    </p:anim>
                                    <p:animEffect transition="in" filter="fade">
                                      <p:cBhvr>
                                        <p:cTn id="35" dur="1000"/>
                                        <p:tgtEl>
                                          <p:spTgt spid="99331">
                                            <p:txEl>
                                              <p:pRg st="3" end="3"/>
                                            </p:txEl>
                                          </p:spTgt>
                                        </p:tgtEl>
                                      </p:cBhvr>
                                    </p:animEffect>
                                  </p:childTnLst>
                                </p:cTn>
                              </p:par>
                            </p:childTnLst>
                          </p:cTn>
                        </p:par>
                        <p:par>
                          <p:cTn id="36" fill="hold">
                            <p:stCondLst>
                              <p:cond delay="30600"/>
                            </p:stCondLst>
                            <p:childTnLst>
                              <p:par>
                                <p:cTn id="37" presetID="31" presetClass="entr" presetSubtype="0" fill="hold" grpId="0" nodeType="afterEffect">
                                  <p:stCondLst>
                                    <p:cond delay="0"/>
                                  </p:stCondLst>
                                  <p:iterate type="lt">
                                    <p:tmPct val="5000"/>
                                  </p:iterate>
                                  <p:childTnLst>
                                    <p:set>
                                      <p:cBhvr>
                                        <p:cTn id="38" dur="1" fill="hold">
                                          <p:stCondLst>
                                            <p:cond delay="0"/>
                                          </p:stCondLst>
                                        </p:cTn>
                                        <p:tgtEl>
                                          <p:spTgt spid="99331">
                                            <p:txEl>
                                              <p:pRg st="4" end="4"/>
                                            </p:txEl>
                                          </p:spTgt>
                                        </p:tgtEl>
                                        <p:attrNameLst>
                                          <p:attrName>style.visibility</p:attrName>
                                        </p:attrNameLst>
                                      </p:cBhvr>
                                      <p:to>
                                        <p:strVal val="visible"/>
                                      </p:to>
                                    </p:set>
                                    <p:anim calcmode="lin" valueType="num">
                                      <p:cBhvr>
                                        <p:cTn id="39" dur="1000" fill="hold"/>
                                        <p:tgtEl>
                                          <p:spTgt spid="99331">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99331">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99331">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99331">
                                            <p:txEl>
                                              <p:pRg st="4" end="4"/>
                                            </p:txEl>
                                          </p:spTgt>
                                        </p:tgtEl>
                                      </p:cBhvr>
                                    </p:animEffect>
                                  </p:childTnLst>
                                </p:cTn>
                              </p:par>
                            </p:childTnLst>
                          </p:cTn>
                        </p:par>
                        <p:par>
                          <p:cTn id="43" fill="hold">
                            <p:stCondLst>
                              <p:cond delay="34350"/>
                            </p:stCondLst>
                            <p:childTnLst>
                              <p:par>
                                <p:cTn id="44" presetID="31" presetClass="entr" presetSubtype="0" fill="hold" grpId="0" nodeType="afterEffect">
                                  <p:stCondLst>
                                    <p:cond delay="0"/>
                                  </p:stCondLst>
                                  <p:iterate type="lt">
                                    <p:tmPct val="5000"/>
                                  </p:iterate>
                                  <p:childTnLst>
                                    <p:set>
                                      <p:cBhvr>
                                        <p:cTn id="45" dur="1" fill="hold">
                                          <p:stCondLst>
                                            <p:cond delay="0"/>
                                          </p:stCondLst>
                                        </p:cTn>
                                        <p:tgtEl>
                                          <p:spTgt spid="99331">
                                            <p:txEl>
                                              <p:pRg st="5" end="5"/>
                                            </p:txEl>
                                          </p:spTgt>
                                        </p:tgtEl>
                                        <p:attrNameLst>
                                          <p:attrName>style.visibility</p:attrName>
                                        </p:attrNameLst>
                                      </p:cBhvr>
                                      <p:to>
                                        <p:strVal val="visible"/>
                                      </p:to>
                                    </p:set>
                                    <p:anim calcmode="lin" valueType="num">
                                      <p:cBhvr>
                                        <p:cTn id="46" dur="1000" fill="hold"/>
                                        <p:tgtEl>
                                          <p:spTgt spid="99331">
                                            <p:txEl>
                                              <p:pRg st="5" end="5"/>
                                            </p:txEl>
                                          </p:spTgt>
                                        </p:tgtEl>
                                        <p:attrNameLst>
                                          <p:attrName>ppt_w</p:attrName>
                                        </p:attrNameLst>
                                      </p:cBhvr>
                                      <p:tavLst>
                                        <p:tav tm="0">
                                          <p:val>
                                            <p:fltVal val="0"/>
                                          </p:val>
                                        </p:tav>
                                        <p:tav tm="100000">
                                          <p:val>
                                            <p:strVal val="#ppt_w"/>
                                          </p:val>
                                        </p:tav>
                                      </p:tavLst>
                                    </p:anim>
                                    <p:anim calcmode="lin" valueType="num">
                                      <p:cBhvr>
                                        <p:cTn id="47" dur="1000" fill="hold"/>
                                        <p:tgtEl>
                                          <p:spTgt spid="99331">
                                            <p:txEl>
                                              <p:pRg st="5" end="5"/>
                                            </p:txEl>
                                          </p:spTgt>
                                        </p:tgtEl>
                                        <p:attrNameLst>
                                          <p:attrName>ppt_h</p:attrName>
                                        </p:attrNameLst>
                                      </p:cBhvr>
                                      <p:tavLst>
                                        <p:tav tm="0">
                                          <p:val>
                                            <p:fltVal val="0"/>
                                          </p:val>
                                        </p:tav>
                                        <p:tav tm="100000">
                                          <p:val>
                                            <p:strVal val="#ppt_h"/>
                                          </p:val>
                                        </p:tav>
                                      </p:tavLst>
                                    </p:anim>
                                    <p:anim calcmode="lin" valueType="num">
                                      <p:cBhvr>
                                        <p:cTn id="48" dur="1000" fill="hold"/>
                                        <p:tgtEl>
                                          <p:spTgt spid="99331">
                                            <p:txEl>
                                              <p:pRg st="5" end="5"/>
                                            </p:txEl>
                                          </p:spTgt>
                                        </p:tgtEl>
                                        <p:attrNameLst>
                                          <p:attrName>style.rotation</p:attrName>
                                        </p:attrNameLst>
                                      </p:cBhvr>
                                      <p:tavLst>
                                        <p:tav tm="0">
                                          <p:val>
                                            <p:fltVal val="90"/>
                                          </p:val>
                                        </p:tav>
                                        <p:tav tm="100000">
                                          <p:val>
                                            <p:fltVal val="0"/>
                                          </p:val>
                                        </p:tav>
                                      </p:tavLst>
                                    </p:anim>
                                    <p:animEffect transition="in" filter="fade">
                                      <p:cBhvr>
                                        <p:cTn id="49" dur="1000"/>
                                        <p:tgtEl>
                                          <p:spTgt spid="993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331</TotalTime>
  <Words>1206</Words>
  <Application>Microsoft PowerPoint</Application>
  <PresentationFormat>Экран (4:3)</PresentationFormat>
  <Paragraphs>100</Paragraphs>
  <Slides>34</Slides>
  <Notes>34</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Литейная</vt:lpstr>
      <vt:lpstr>Сталинградская битва в воспоминаниях и фотографиях</vt:lpstr>
      <vt:lpstr>    Город (до 1925 года - Царицын) основан в XVI веке. К 40-м годам XX века Сталинград превратился в один из крупных промышленных центров страны. Накануне войны в нем проживало около полумиллиона человек и насчитывалось свыше 120 промышленных предприятий.  </vt:lpstr>
      <vt:lpstr>Слайд 3</vt:lpstr>
      <vt:lpstr>Слайд 4</vt:lpstr>
      <vt:lpstr> Довоенный  Сталинград</vt:lpstr>
      <vt:lpstr>Площадь Павших Борцов Революции </vt:lpstr>
      <vt:lpstr>Начало войны </vt:lpstr>
      <vt:lpstr>Митинг горожан на площади Павших Борцов Революции 22 июня 1941 года </vt:lpstr>
      <vt:lpstr>Бои в излучине Дона </vt:lpstr>
      <vt:lpstr>Советские артиллеристы на берегу Дона </vt:lpstr>
      <vt:lpstr>Автоматчики ведут бой </vt:lpstr>
      <vt:lpstr>На ближних подступах к городу </vt:lpstr>
      <vt:lpstr>Советские танки на линии обороны </vt:lpstr>
      <vt:lpstr>Автоматчики на позициях под Сталинградом </vt:lpstr>
      <vt:lpstr>Бомбардировка Сталинграда в августе 1942 года </vt:lpstr>
      <vt:lpstr>Сталинград и Волга в огне </vt:lpstr>
      <vt:lpstr>Слайд 17</vt:lpstr>
      <vt:lpstr>Зенитчики ведут огонь. Площадь Павших Борцов Революции </vt:lpstr>
      <vt:lpstr>Битва за город </vt:lpstr>
      <vt:lpstr>"Отстоим Волгу-матушку" Плакат военного времени </vt:lpstr>
      <vt:lpstr>Танки Советской Армии отрезают путь к отступлению противника </vt:lpstr>
      <vt:lpstr>Разгром врага и его капитуляция </vt:lpstr>
      <vt:lpstr>Перед вылетом на боевое задание </vt:lpstr>
      <vt:lpstr>Начало контрнаступления  </vt:lpstr>
      <vt:lpstr>Снайперы в сопровождении автоматчиков выдвигаются на линию огня</vt:lpstr>
      <vt:lpstr>На боевых позициях </vt:lpstr>
      <vt:lpstr>Мамаев курган освобожден!</vt:lpstr>
      <vt:lpstr>Последние фашисты покидают город </vt:lpstr>
      <vt:lpstr>Ф. Паулюс перед допросом </vt:lpstr>
      <vt:lpstr>Знамя Победы в Сталинграде </vt:lpstr>
      <vt:lpstr>Победа! Сталинград освобожден.   1943 г.</vt:lpstr>
      <vt:lpstr>Завершение битвы </vt:lpstr>
      <vt:lpstr>Панорама разрушенного Сталинграда </vt:lpstr>
      <vt:lpstr>Слайд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Людмила</dc:creator>
  <cp:lastModifiedBy>Людмила</cp:lastModifiedBy>
  <cp:revision>30</cp:revision>
  <cp:lastPrinted>1601-01-01T00:00:00Z</cp:lastPrinted>
  <dcterms:created xsi:type="dcterms:W3CDTF">1601-01-01T00:00:00Z</dcterms:created>
  <dcterms:modified xsi:type="dcterms:W3CDTF">2015-01-10T17:15:23Z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